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755" r:id="rId2"/>
  </p:sldMasterIdLst>
  <p:notesMasterIdLst>
    <p:notesMasterId r:id="rId6"/>
  </p:notesMasterIdLst>
  <p:handoutMasterIdLst>
    <p:handoutMasterId r:id="rId7"/>
  </p:handoutMasterIdLst>
  <p:sldIdLst>
    <p:sldId id="1024" r:id="rId3"/>
    <p:sldId id="987" r:id="rId4"/>
    <p:sldId id="554" r:id="rId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5CC341-ACCF-364D-A204-E7A205404AAC}">
          <p14:sldIdLst>
            <p14:sldId id="1024"/>
            <p14:sldId id="987"/>
            <p14:sldId id="554"/>
          </p14:sldIdLst>
        </p14:section>
      </p14:sectionLst>
    </p:ext>
    <p:ext uri="{EFAFB233-063F-42B5-8137-9DF3F51BA10A}">
      <p15:sldGuideLst xmlns:p15="http://schemas.microsoft.com/office/powerpoint/2012/main">
        <p15:guide id="1" orient="horz" pos="2137"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5C4"/>
    <a:srgbClr val="000000"/>
    <a:srgbClr val="EAE9EB"/>
    <a:srgbClr val="E6E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93333" autoAdjust="0"/>
  </p:normalViewPr>
  <p:slideViewPr>
    <p:cSldViewPr snapToGrid="0" snapToObjects="1" showGuides="1">
      <p:cViewPr varScale="1">
        <p:scale>
          <a:sx n="67" d="100"/>
          <a:sy n="67" d="100"/>
        </p:scale>
        <p:origin x="1050" y="72"/>
      </p:cViewPr>
      <p:guideLst>
        <p:guide orient="horz" pos="2137"/>
        <p:guide pos="3839"/>
      </p:guideLst>
    </p:cSldViewPr>
  </p:slideViewPr>
  <p:outlineViewPr>
    <p:cViewPr>
      <p:scale>
        <a:sx n="33" d="100"/>
        <a:sy n="33" d="100"/>
      </p:scale>
      <p:origin x="0" y="-15752"/>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107" d="100"/>
          <a:sy n="107" d="100"/>
        </p:scale>
        <p:origin x="536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handoutMaster" Target="handoutMasters/handout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C4A4BB-AE2E-754B-BB10-9FCF23C76BF7}" type="datetimeFigureOut">
              <a:rPr lang="en-US" smtClean="0"/>
              <a:t>7/26/2023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99D527-B2F8-6044-AC71-684087D6F80A}" type="slidenum">
              <a:rPr lang="en-US" smtClean="0"/>
              <a:t>‹#›</a:t>
            </a:fld>
            <a:endParaRPr lang="en-US"/>
          </a:p>
        </p:txBody>
      </p:sp>
    </p:spTree>
    <p:extLst>
      <p:ext uri="{BB962C8B-B14F-4D97-AF65-F5344CB8AC3E}">
        <p14:creationId xmlns:p14="http://schemas.microsoft.com/office/powerpoint/2010/main" val="303250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84E60-267E-4A48-BBD9-FC067C3C41FA}"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1A2D1-3CE5-3E49-B561-D98940B9A455}" type="slidenum">
              <a:rPr lang="en-US" smtClean="0"/>
              <a:t>‹#›</a:t>
            </a:fld>
            <a:endParaRPr lang="en-US"/>
          </a:p>
        </p:txBody>
      </p:sp>
    </p:spTree>
    <p:extLst>
      <p:ext uri="{BB962C8B-B14F-4D97-AF65-F5344CB8AC3E}">
        <p14:creationId xmlns:p14="http://schemas.microsoft.com/office/powerpoint/2010/main" val="1146123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31A2D1-3CE5-3E49-B561-D98940B9A455}" type="slidenum">
              <a:rPr lang="en-US" smtClean="0"/>
              <a:t>1</a:t>
            </a:fld>
            <a:endParaRPr lang="en-US"/>
          </a:p>
        </p:txBody>
      </p:sp>
    </p:spTree>
    <p:extLst>
      <p:ext uri="{BB962C8B-B14F-4D97-AF65-F5344CB8AC3E}">
        <p14:creationId xmlns:p14="http://schemas.microsoft.com/office/powerpoint/2010/main" val="64979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31A2D1-3CE5-3E49-B561-D98940B9A455}" type="slidenum">
              <a:rPr lang="en-US" smtClean="0"/>
              <a:t>2</a:t>
            </a:fld>
            <a:endParaRPr lang="en-US"/>
          </a:p>
        </p:txBody>
      </p:sp>
    </p:spTree>
    <p:extLst>
      <p:ext uri="{BB962C8B-B14F-4D97-AF65-F5344CB8AC3E}">
        <p14:creationId xmlns:p14="http://schemas.microsoft.com/office/powerpoint/2010/main" val="152548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31A2D1-3CE5-3E49-B561-D98940B9A455}" type="slidenum">
              <a:rPr lang="en-US" smtClean="0"/>
              <a:t>3</a:t>
            </a:fld>
            <a:endParaRPr lang="en-US"/>
          </a:p>
        </p:txBody>
      </p:sp>
    </p:spTree>
    <p:extLst>
      <p:ext uri="{BB962C8B-B14F-4D97-AF65-F5344CB8AC3E}">
        <p14:creationId xmlns:p14="http://schemas.microsoft.com/office/powerpoint/2010/main" val="223831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33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Center">
    <p:spTree>
      <p:nvGrpSpPr>
        <p:cNvPr id="1" name=""/>
        <p:cNvGrpSpPr/>
        <p:nvPr/>
      </p:nvGrpSpPr>
      <p:grpSpPr>
        <a:xfrm>
          <a:off x="0" y="0"/>
          <a:ext cx="0" cy="0"/>
          <a:chOff x="0" y="0"/>
          <a:chExt cx="0" cy="0"/>
        </a:xfrm>
      </p:grpSpPr>
      <p:sp>
        <p:nvSpPr>
          <p:cNvPr id="4" name="Rectangle 3"/>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Tree>
    <p:extLst>
      <p:ext uri="{BB962C8B-B14F-4D97-AF65-F5344CB8AC3E}">
        <p14:creationId xmlns:p14="http://schemas.microsoft.com/office/powerpoint/2010/main" val="18251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4" name="Marcador de imagen 5">
            <a:extLst>
              <a:ext uri="{FF2B5EF4-FFF2-40B4-BE49-F238E27FC236}">
                <a16:creationId xmlns:a16="http://schemas.microsoft.com/office/drawing/2014/main" id="{3814FE29-ADA4-42CB-ABB9-E8AF22B93CB9}"/>
              </a:ext>
            </a:extLst>
          </p:cNvPr>
          <p:cNvSpPr>
            <a:spLocks noGrp="1"/>
          </p:cNvSpPr>
          <p:nvPr>
            <p:ph type="pic" sz="quarter" idx="20"/>
          </p:nvPr>
        </p:nvSpPr>
        <p:spPr>
          <a:xfrm>
            <a:off x="1479023"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5" name="Marcador de imagen 7">
            <a:extLst>
              <a:ext uri="{FF2B5EF4-FFF2-40B4-BE49-F238E27FC236}">
                <a16:creationId xmlns:a16="http://schemas.microsoft.com/office/drawing/2014/main" id="{3E0F8C51-C97E-4B59-A9FC-405FC69AEAEA}"/>
              </a:ext>
            </a:extLst>
          </p:cNvPr>
          <p:cNvSpPr>
            <a:spLocks noGrp="1"/>
          </p:cNvSpPr>
          <p:nvPr>
            <p:ph type="pic" sz="quarter" idx="21"/>
          </p:nvPr>
        </p:nvSpPr>
        <p:spPr>
          <a:xfrm>
            <a:off x="3938793"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6" name="Marcador de imagen 11">
            <a:extLst>
              <a:ext uri="{FF2B5EF4-FFF2-40B4-BE49-F238E27FC236}">
                <a16:creationId xmlns:a16="http://schemas.microsoft.com/office/drawing/2014/main" id="{9C16B00A-CAFF-4DFC-A05B-08126DA4ACEF}"/>
              </a:ext>
            </a:extLst>
          </p:cNvPr>
          <p:cNvSpPr>
            <a:spLocks noGrp="1"/>
          </p:cNvSpPr>
          <p:nvPr>
            <p:ph type="pic" sz="quarter" idx="22"/>
          </p:nvPr>
        </p:nvSpPr>
        <p:spPr>
          <a:xfrm>
            <a:off x="6513868"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7" name="Marcador de imagen 12">
            <a:extLst>
              <a:ext uri="{FF2B5EF4-FFF2-40B4-BE49-F238E27FC236}">
                <a16:creationId xmlns:a16="http://schemas.microsoft.com/office/drawing/2014/main" id="{FAA42B9A-184E-48DB-982F-85FE7E643FA5}"/>
              </a:ext>
            </a:extLst>
          </p:cNvPr>
          <p:cNvSpPr>
            <a:spLocks noGrp="1"/>
          </p:cNvSpPr>
          <p:nvPr>
            <p:ph type="pic" sz="quarter" idx="23"/>
          </p:nvPr>
        </p:nvSpPr>
        <p:spPr>
          <a:xfrm>
            <a:off x="9031292"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8" name="Rectángulo redondeado 33">
            <a:extLst>
              <a:ext uri="{FF2B5EF4-FFF2-40B4-BE49-F238E27FC236}">
                <a16:creationId xmlns:a16="http://schemas.microsoft.com/office/drawing/2014/main" id="{5132D6E5-DA05-4ED1-8F67-8F52FADBA423}"/>
              </a:ext>
            </a:extLst>
          </p:cNvPr>
          <p:cNvSpPr/>
          <p:nvPr userDrawn="1"/>
        </p:nvSpPr>
        <p:spPr>
          <a:xfrm flipV="1">
            <a:off x="1760687" y="4475840"/>
            <a:ext cx="1173619" cy="36000"/>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9" name="Rectángulo redondeado 36">
            <a:extLst>
              <a:ext uri="{FF2B5EF4-FFF2-40B4-BE49-F238E27FC236}">
                <a16:creationId xmlns:a16="http://schemas.microsoft.com/office/drawing/2014/main" id="{3E64BABF-CEEB-4D81-9236-901D0999F1A5}"/>
              </a:ext>
            </a:extLst>
          </p:cNvPr>
          <p:cNvSpPr/>
          <p:nvPr userDrawn="1"/>
        </p:nvSpPr>
        <p:spPr>
          <a:xfrm flipV="1">
            <a:off x="4264002" y="4475840"/>
            <a:ext cx="1173619" cy="36000"/>
          </a:xfrm>
          <a:prstGeom prst="roundRect">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0" name="Rectángulo redondeado 39">
            <a:extLst>
              <a:ext uri="{FF2B5EF4-FFF2-40B4-BE49-F238E27FC236}">
                <a16:creationId xmlns:a16="http://schemas.microsoft.com/office/drawing/2014/main" id="{07D29D50-38EC-432B-994E-AE6DC892B58A}"/>
              </a:ext>
            </a:extLst>
          </p:cNvPr>
          <p:cNvSpPr/>
          <p:nvPr userDrawn="1"/>
        </p:nvSpPr>
        <p:spPr>
          <a:xfrm flipV="1">
            <a:off x="6773761" y="4475840"/>
            <a:ext cx="1173619" cy="36000"/>
          </a:xfrm>
          <a:prstGeom prst="roundRect">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1" name="Rectángulo redondeado 42">
            <a:extLst>
              <a:ext uri="{FF2B5EF4-FFF2-40B4-BE49-F238E27FC236}">
                <a16:creationId xmlns:a16="http://schemas.microsoft.com/office/drawing/2014/main" id="{55791FEA-752A-4EC2-83B0-E0F3408EE55D}"/>
              </a:ext>
            </a:extLst>
          </p:cNvPr>
          <p:cNvSpPr/>
          <p:nvPr userDrawn="1"/>
        </p:nvSpPr>
        <p:spPr>
          <a:xfrm flipV="1">
            <a:off x="9291185" y="4475840"/>
            <a:ext cx="1173619" cy="36000"/>
          </a:xfrm>
          <a:prstGeom prst="roundRect">
            <a:avLst/>
          </a:prstGeom>
          <a:solidFill>
            <a:schemeClr val="accent6"/>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2" name="Rectángulo 22">
            <a:extLst>
              <a:ext uri="{FF2B5EF4-FFF2-40B4-BE49-F238E27FC236}">
                <a16:creationId xmlns:a16="http://schemas.microsoft.com/office/drawing/2014/main" id="{8165D4C5-3B92-4ACA-AEB7-1657A76018A3}"/>
              </a:ext>
            </a:extLst>
          </p:cNvPr>
          <p:cNvSpPr/>
          <p:nvPr userDrawn="1"/>
        </p:nvSpPr>
        <p:spPr>
          <a:xfrm>
            <a:off x="1206519"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3" name="Rectángulo 23">
            <a:extLst>
              <a:ext uri="{FF2B5EF4-FFF2-40B4-BE49-F238E27FC236}">
                <a16:creationId xmlns:a16="http://schemas.microsoft.com/office/drawing/2014/main" id="{172C6B6F-A745-4E91-9D28-632DB707B7AE}"/>
              </a:ext>
            </a:extLst>
          </p:cNvPr>
          <p:cNvSpPr/>
          <p:nvPr userDrawn="1"/>
        </p:nvSpPr>
        <p:spPr>
          <a:xfrm>
            <a:off x="3730146"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4" name="Rectángulo 24">
            <a:extLst>
              <a:ext uri="{FF2B5EF4-FFF2-40B4-BE49-F238E27FC236}">
                <a16:creationId xmlns:a16="http://schemas.microsoft.com/office/drawing/2014/main" id="{BABD3D61-C952-49BC-9DB5-CDA2F1946283}"/>
              </a:ext>
            </a:extLst>
          </p:cNvPr>
          <p:cNvSpPr/>
          <p:nvPr userDrawn="1"/>
        </p:nvSpPr>
        <p:spPr>
          <a:xfrm>
            <a:off x="6222779"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5" name="Rectángulo 25">
            <a:extLst>
              <a:ext uri="{FF2B5EF4-FFF2-40B4-BE49-F238E27FC236}">
                <a16:creationId xmlns:a16="http://schemas.microsoft.com/office/drawing/2014/main" id="{5201CEA4-B6C8-43C0-8593-96D4FA6C2507}"/>
              </a:ext>
            </a:extLst>
          </p:cNvPr>
          <p:cNvSpPr/>
          <p:nvPr userDrawn="1"/>
        </p:nvSpPr>
        <p:spPr>
          <a:xfrm>
            <a:off x="8732587"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34" name="Marcador de texto 7">
            <a:extLst>
              <a:ext uri="{FF2B5EF4-FFF2-40B4-BE49-F238E27FC236}">
                <a16:creationId xmlns:a16="http://schemas.microsoft.com/office/drawing/2014/main" id="{72CD6FF2-0169-4D3A-AEE7-87859FC11892}"/>
              </a:ext>
            </a:extLst>
          </p:cNvPr>
          <p:cNvSpPr>
            <a:spLocks noGrp="1"/>
          </p:cNvSpPr>
          <p:nvPr>
            <p:ph type="body" sz="quarter" idx="19" hasCustomPrompt="1"/>
          </p:nvPr>
        </p:nvSpPr>
        <p:spPr>
          <a:xfrm>
            <a:off x="1217501" y="4148564"/>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5" name="Marcador de texto 7">
            <a:extLst>
              <a:ext uri="{FF2B5EF4-FFF2-40B4-BE49-F238E27FC236}">
                <a16:creationId xmlns:a16="http://schemas.microsoft.com/office/drawing/2014/main" id="{7C09E1F1-C230-477A-BA2E-582E3C72234F}"/>
              </a:ext>
            </a:extLst>
          </p:cNvPr>
          <p:cNvSpPr>
            <a:spLocks noGrp="1"/>
          </p:cNvSpPr>
          <p:nvPr>
            <p:ph type="body" sz="quarter" idx="24" hasCustomPrompt="1"/>
          </p:nvPr>
        </p:nvSpPr>
        <p:spPr>
          <a:xfrm>
            <a:off x="3746951" y="4149344"/>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6" name="Marcador de texto 7">
            <a:extLst>
              <a:ext uri="{FF2B5EF4-FFF2-40B4-BE49-F238E27FC236}">
                <a16:creationId xmlns:a16="http://schemas.microsoft.com/office/drawing/2014/main" id="{C1F0A281-4308-41A8-A6C8-E46AF60AD90A}"/>
              </a:ext>
            </a:extLst>
          </p:cNvPr>
          <p:cNvSpPr>
            <a:spLocks noGrp="1"/>
          </p:cNvSpPr>
          <p:nvPr>
            <p:ph type="body" sz="quarter" idx="25" hasCustomPrompt="1"/>
          </p:nvPr>
        </p:nvSpPr>
        <p:spPr>
          <a:xfrm>
            <a:off x="6245777" y="4166286"/>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7" name="Marcador de texto 7">
            <a:extLst>
              <a:ext uri="{FF2B5EF4-FFF2-40B4-BE49-F238E27FC236}">
                <a16:creationId xmlns:a16="http://schemas.microsoft.com/office/drawing/2014/main" id="{2229B561-578A-4A66-8C80-702CC8072228}"/>
              </a:ext>
            </a:extLst>
          </p:cNvPr>
          <p:cNvSpPr>
            <a:spLocks noGrp="1"/>
          </p:cNvSpPr>
          <p:nvPr>
            <p:ph type="body" sz="quarter" idx="26" hasCustomPrompt="1"/>
          </p:nvPr>
        </p:nvSpPr>
        <p:spPr>
          <a:xfrm>
            <a:off x="8747407" y="4166287"/>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8" name="Text Placeholder 2">
            <a:extLst>
              <a:ext uri="{FF2B5EF4-FFF2-40B4-BE49-F238E27FC236}">
                <a16:creationId xmlns:a16="http://schemas.microsoft.com/office/drawing/2014/main" id="{0823B7F1-993B-4290-B460-B595C28CD9B4}"/>
              </a:ext>
            </a:extLst>
          </p:cNvPr>
          <p:cNvSpPr>
            <a:spLocks noGrp="1"/>
          </p:cNvSpPr>
          <p:nvPr>
            <p:ph type="body" sz="quarter" idx="27" hasCustomPrompt="1"/>
          </p:nvPr>
        </p:nvSpPr>
        <p:spPr>
          <a:xfrm>
            <a:off x="1370013" y="4547969"/>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4" name="Text Placeholder 2">
            <a:extLst>
              <a:ext uri="{FF2B5EF4-FFF2-40B4-BE49-F238E27FC236}">
                <a16:creationId xmlns:a16="http://schemas.microsoft.com/office/drawing/2014/main" id="{AF8B1A58-3B12-4C8C-9C8C-EF0607A6B63D}"/>
              </a:ext>
            </a:extLst>
          </p:cNvPr>
          <p:cNvSpPr>
            <a:spLocks noGrp="1"/>
          </p:cNvSpPr>
          <p:nvPr>
            <p:ph type="body" sz="quarter" idx="28" hasCustomPrompt="1"/>
          </p:nvPr>
        </p:nvSpPr>
        <p:spPr>
          <a:xfrm>
            <a:off x="3925292" y="4547968"/>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5" name="Text Placeholder 2">
            <a:extLst>
              <a:ext uri="{FF2B5EF4-FFF2-40B4-BE49-F238E27FC236}">
                <a16:creationId xmlns:a16="http://schemas.microsoft.com/office/drawing/2014/main" id="{4A5D9B1C-4C28-45C2-A480-562C6488C222}"/>
              </a:ext>
            </a:extLst>
          </p:cNvPr>
          <p:cNvSpPr>
            <a:spLocks noGrp="1"/>
          </p:cNvSpPr>
          <p:nvPr>
            <p:ph type="body" sz="quarter" idx="29" hasCustomPrompt="1"/>
          </p:nvPr>
        </p:nvSpPr>
        <p:spPr>
          <a:xfrm>
            <a:off x="6445376" y="4559942"/>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6" name="Text Placeholder 2">
            <a:extLst>
              <a:ext uri="{FF2B5EF4-FFF2-40B4-BE49-F238E27FC236}">
                <a16:creationId xmlns:a16="http://schemas.microsoft.com/office/drawing/2014/main" id="{64FC7D2C-378C-4A42-B259-1F3EA2AED086}"/>
              </a:ext>
            </a:extLst>
          </p:cNvPr>
          <p:cNvSpPr>
            <a:spLocks noGrp="1"/>
          </p:cNvSpPr>
          <p:nvPr>
            <p:ph type="body" sz="quarter" idx="30" hasCustomPrompt="1"/>
          </p:nvPr>
        </p:nvSpPr>
        <p:spPr>
          <a:xfrm>
            <a:off x="8937062" y="4552517"/>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4097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 name="Picture Placeholder 2">
            <a:extLst>
              <a:ext uri="{FF2B5EF4-FFF2-40B4-BE49-F238E27FC236}">
                <a16:creationId xmlns:a16="http://schemas.microsoft.com/office/drawing/2014/main" id="{B932C3B5-A340-4E25-9F93-C1682DA53A51}"/>
              </a:ext>
            </a:extLst>
          </p:cNvPr>
          <p:cNvSpPr>
            <a:spLocks noGrp="1"/>
          </p:cNvSpPr>
          <p:nvPr>
            <p:ph type="pic" sz="quarter" idx="13"/>
          </p:nvPr>
        </p:nvSpPr>
        <p:spPr>
          <a:xfrm>
            <a:off x="762000" y="2012770"/>
            <a:ext cx="3048000" cy="1654624"/>
          </a:xfrm>
          <a:prstGeom prst="rect">
            <a:avLst/>
          </a:prstGeom>
        </p:spPr>
        <p:txBody>
          <a:bodyPr/>
          <a:lstStyle/>
          <a:p>
            <a:endParaRPr lang="es-ES"/>
          </a:p>
        </p:txBody>
      </p:sp>
      <p:sp>
        <p:nvSpPr>
          <p:cNvPr id="6" name="Marcador de texto 7">
            <a:extLst>
              <a:ext uri="{FF2B5EF4-FFF2-40B4-BE49-F238E27FC236}">
                <a16:creationId xmlns:a16="http://schemas.microsoft.com/office/drawing/2014/main" id="{A607CDAB-D237-43ED-8087-89EEF4FC7D80}"/>
              </a:ext>
            </a:extLst>
          </p:cNvPr>
          <p:cNvSpPr>
            <a:spLocks noGrp="1"/>
          </p:cNvSpPr>
          <p:nvPr>
            <p:ph type="body" sz="quarter" idx="18" hasCustomPrompt="1"/>
          </p:nvPr>
        </p:nvSpPr>
        <p:spPr>
          <a:xfrm>
            <a:off x="608804" y="388619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7" name="Marcador de texto 7">
            <a:extLst>
              <a:ext uri="{FF2B5EF4-FFF2-40B4-BE49-F238E27FC236}">
                <a16:creationId xmlns:a16="http://schemas.microsoft.com/office/drawing/2014/main" id="{16CA7DEF-B2FA-4E61-B73E-AB86411681F1}"/>
              </a:ext>
            </a:extLst>
          </p:cNvPr>
          <p:cNvSpPr>
            <a:spLocks noGrp="1"/>
          </p:cNvSpPr>
          <p:nvPr>
            <p:ph type="body" sz="quarter" idx="19" hasCustomPrompt="1"/>
          </p:nvPr>
        </p:nvSpPr>
        <p:spPr>
          <a:xfrm>
            <a:off x="608804" y="412459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8" name="Text Placeholder 2">
            <a:extLst>
              <a:ext uri="{FF2B5EF4-FFF2-40B4-BE49-F238E27FC236}">
                <a16:creationId xmlns:a16="http://schemas.microsoft.com/office/drawing/2014/main" id="{B5DA7CA6-A23F-4BF4-B6E7-EB809BF70859}"/>
              </a:ext>
            </a:extLst>
          </p:cNvPr>
          <p:cNvSpPr>
            <a:spLocks noGrp="1"/>
          </p:cNvSpPr>
          <p:nvPr>
            <p:ph type="body" sz="quarter" idx="20" hasCustomPrompt="1"/>
          </p:nvPr>
        </p:nvSpPr>
        <p:spPr>
          <a:xfrm>
            <a:off x="608804" y="457526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9" name="Picture Placeholder 2">
            <a:extLst>
              <a:ext uri="{FF2B5EF4-FFF2-40B4-BE49-F238E27FC236}">
                <a16:creationId xmlns:a16="http://schemas.microsoft.com/office/drawing/2014/main" id="{DEE1BE6E-56C0-4AD1-894B-2DC60B52CA8A}"/>
              </a:ext>
            </a:extLst>
          </p:cNvPr>
          <p:cNvSpPr>
            <a:spLocks noGrp="1"/>
          </p:cNvSpPr>
          <p:nvPr>
            <p:ph type="pic" sz="quarter" idx="21"/>
          </p:nvPr>
        </p:nvSpPr>
        <p:spPr>
          <a:xfrm>
            <a:off x="4570413" y="2019300"/>
            <a:ext cx="3048000" cy="1654624"/>
          </a:xfrm>
          <a:prstGeom prst="rect">
            <a:avLst/>
          </a:prstGeom>
        </p:spPr>
        <p:txBody>
          <a:bodyPr/>
          <a:lstStyle/>
          <a:p>
            <a:endParaRPr lang="es-ES"/>
          </a:p>
        </p:txBody>
      </p:sp>
      <p:sp>
        <p:nvSpPr>
          <p:cNvPr id="10" name="Marcador de texto 7">
            <a:extLst>
              <a:ext uri="{FF2B5EF4-FFF2-40B4-BE49-F238E27FC236}">
                <a16:creationId xmlns:a16="http://schemas.microsoft.com/office/drawing/2014/main" id="{6102D03F-8788-4DD4-9B0C-976F3F366CC4}"/>
              </a:ext>
            </a:extLst>
          </p:cNvPr>
          <p:cNvSpPr>
            <a:spLocks noGrp="1"/>
          </p:cNvSpPr>
          <p:nvPr>
            <p:ph type="body" sz="quarter" idx="22" hasCustomPrompt="1"/>
          </p:nvPr>
        </p:nvSpPr>
        <p:spPr>
          <a:xfrm>
            <a:off x="4417217" y="389272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1" name="Marcador de texto 7">
            <a:extLst>
              <a:ext uri="{FF2B5EF4-FFF2-40B4-BE49-F238E27FC236}">
                <a16:creationId xmlns:a16="http://schemas.microsoft.com/office/drawing/2014/main" id="{15BACE38-1064-41DF-B193-106FAB00486D}"/>
              </a:ext>
            </a:extLst>
          </p:cNvPr>
          <p:cNvSpPr>
            <a:spLocks noGrp="1"/>
          </p:cNvSpPr>
          <p:nvPr>
            <p:ph type="body" sz="quarter" idx="23" hasCustomPrompt="1"/>
          </p:nvPr>
        </p:nvSpPr>
        <p:spPr>
          <a:xfrm>
            <a:off x="4417217" y="413112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2" name="Text Placeholder 2">
            <a:extLst>
              <a:ext uri="{FF2B5EF4-FFF2-40B4-BE49-F238E27FC236}">
                <a16:creationId xmlns:a16="http://schemas.microsoft.com/office/drawing/2014/main" id="{906B1759-68E3-4E85-9373-744781E2A9BA}"/>
              </a:ext>
            </a:extLst>
          </p:cNvPr>
          <p:cNvSpPr>
            <a:spLocks noGrp="1"/>
          </p:cNvSpPr>
          <p:nvPr>
            <p:ph type="body" sz="quarter" idx="24" hasCustomPrompt="1"/>
          </p:nvPr>
        </p:nvSpPr>
        <p:spPr>
          <a:xfrm>
            <a:off x="4417217" y="458179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3" name="Picture Placeholder 2">
            <a:extLst>
              <a:ext uri="{FF2B5EF4-FFF2-40B4-BE49-F238E27FC236}">
                <a16:creationId xmlns:a16="http://schemas.microsoft.com/office/drawing/2014/main" id="{1C94D4F7-02BC-42F7-83B2-E1355F45B143}"/>
              </a:ext>
            </a:extLst>
          </p:cNvPr>
          <p:cNvSpPr>
            <a:spLocks noGrp="1"/>
          </p:cNvSpPr>
          <p:nvPr>
            <p:ph type="pic" sz="quarter" idx="25"/>
          </p:nvPr>
        </p:nvSpPr>
        <p:spPr>
          <a:xfrm>
            <a:off x="8380413" y="2012770"/>
            <a:ext cx="3048000" cy="1654624"/>
          </a:xfrm>
          <a:prstGeom prst="rect">
            <a:avLst/>
          </a:prstGeom>
        </p:spPr>
        <p:txBody>
          <a:bodyPr/>
          <a:lstStyle/>
          <a:p>
            <a:endParaRPr lang="es-ES"/>
          </a:p>
        </p:txBody>
      </p:sp>
      <p:sp>
        <p:nvSpPr>
          <p:cNvPr id="14" name="Marcador de texto 7">
            <a:extLst>
              <a:ext uri="{FF2B5EF4-FFF2-40B4-BE49-F238E27FC236}">
                <a16:creationId xmlns:a16="http://schemas.microsoft.com/office/drawing/2014/main" id="{589DE00C-8343-43B5-8A4A-F1636ADA47FC}"/>
              </a:ext>
            </a:extLst>
          </p:cNvPr>
          <p:cNvSpPr>
            <a:spLocks noGrp="1"/>
          </p:cNvSpPr>
          <p:nvPr>
            <p:ph type="body" sz="quarter" idx="26" hasCustomPrompt="1"/>
          </p:nvPr>
        </p:nvSpPr>
        <p:spPr>
          <a:xfrm>
            <a:off x="8227217" y="388619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5" name="Marcador de texto 7">
            <a:extLst>
              <a:ext uri="{FF2B5EF4-FFF2-40B4-BE49-F238E27FC236}">
                <a16:creationId xmlns:a16="http://schemas.microsoft.com/office/drawing/2014/main" id="{6294F190-7DB5-49D1-BAE4-7484C895E604}"/>
              </a:ext>
            </a:extLst>
          </p:cNvPr>
          <p:cNvSpPr>
            <a:spLocks noGrp="1"/>
          </p:cNvSpPr>
          <p:nvPr>
            <p:ph type="body" sz="quarter" idx="27" hasCustomPrompt="1"/>
          </p:nvPr>
        </p:nvSpPr>
        <p:spPr>
          <a:xfrm>
            <a:off x="8227217" y="412459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8" name="Text Placeholder 2">
            <a:extLst>
              <a:ext uri="{FF2B5EF4-FFF2-40B4-BE49-F238E27FC236}">
                <a16:creationId xmlns:a16="http://schemas.microsoft.com/office/drawing/2014/main" id="{8A1C0752-8A22-444E-960F-9EB82A81D254}"/>
              </a:ext>
            </a:extLst>
          </p:cNvPr>
          <p:cNvSpPr>
            <a:spLocks noGrp="1"/>
          </p:cNvSpPr>
          <p:nvPr>
            <p:ph type="body" sz="quarter" idx="28" hasCustomPrompt="1"/>
          </p:nvPr>
        </p:nvSpPr>
        <p:spPr>
          <a:xfrm>
            <a:off x="8227217" y="457526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3910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6" name="Marcador de texto 7">
            <a:extLst>
              <a:ext uri="{FF2B5EF4-FFF2-40B4-BE49-F238E27FC236}">
                <a16:creationId xmlns:a16="http://schemas.microsoft.com/office/drawing/2014/main" id="{A607CDAB-D237-43ED-8087-89EEF4FC7D80}"/>
              </a:ext>
            </a:extLst>
          </p:cNvPr>
          <p:cNvSpPr>
            <a:spLocks noGrp="1"/>
          </p:cNvSpPr>
          <p:nvPr>
            <p:ph type="body" sz="quarter" idx="18" hasCustomPrompt="1"/>
          </p:nvPr>
        </p:nvSpPr>
        <p:spPr>
          <a:xfrm>
            <a:off x="771104" y="40636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7" name="Marcador de texto 7">
            <a:extLst>
              <a:ext uri="{FF2B5EF4-FFF2-40B4-BE49-F238E27FC236}">
                <a16:creationId xmlns:a16="http://schemas.microsoft.com/office/drawing/2014/main" id="{16CA7DEF-B2FA-4E61-B73E-AB86411681F1}"/>
              </a:ext>
            </a:extLst>
          </p:cNvPr>
          <p:cNvSpPr>
            <a:spLocks noGrp="1"/>
          </p:cNvSpPr>
          <p:nvPr>
            <p:ph type="body" sz="quarter" idx="19" hasCustomPrompt="1"/>
          </p:nvPr>
        </p:nvSpPr>
        <p:spPr>
          <a:xfrm>
            <a:off x="771104" y="43020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8" name="Text Placeholder 2">
            <a:extLst>
              <a:ext uri="{FF2B5EF4-FFF2-40B4-BE49-F238E27FC236}">
                <a16:creationId xmlns:a16="http://schemas.microsoft.com/office/drawing/2014/main" id="{B5DA7CA6-A23F-4BF4-B6E7-EB809BF70859}"/>
              </a:ext>
            </a:extLst>
          </p:cNvPr>
          <p:cNvSpPr>
            <a:spLocks noGrp="1"/>
          </p:cNvSpPr>
          <p:nvPr>
            <p:ph type="body" sz="quarter" idx="20" hasCustomPrompt="1"/>
          </p:nvPr>
        </p:nvSpPr>
        <p:spPr>
          <a:xfrm>
            <a:off x="771104" y="47526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9" name="Marcador de texto 7">
            <a:extLst>
              <a:ext uri="{FF2B5EF4-FFF2-40B4-BE49-F238E27FC236}">
                <a16:creationId xmlns:a16="http://schemas.microsoft.com/office/drawing/2014/main" id="{9310E7BD-A69F-4761-9A09-15541FBC1637}"/>
              </a:ext>
            </a:extLst>
          </p:cNvPr>
          <p:cNvSpPr>
            <a:spLocks noGrp="1"/>
          </p:cNvSpPr>
          <p:nvPr>
            <p:ph type="body" sz="quarter" idx="21" hasCustomPrompt="1"/>
          </p:nvPr>
        </p:nvSpPr>
        <p:spPr>
          <a:xfrm>
            <a:off x="3549744" y="21967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96BC8BEC-7552-4026-A45D-5A0CCD751E83}"/>
              </a:ext>
            </a:extLst>
          </p:cNvPr>
          <p:cNvSpPr>
            <a:spLocks noGrp="1"/>
          </p:cNvSpPr>
          <p:nvPr>
            <p:ph type="body" sz="quarter" idx="22" hasCustomPrompt="1"/>
          </p:nvPr>
        </p:nvSpPr>
        <p:spPr>
          <a:xfrm>
            <a:off x="3549744" y="24351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1" name="Text Placeholder 2">
            <a:extLst>
              <a:ext uri="{FF2B5EF4-FFF2-40B4-BE49-F238E27FC236}">
                <a16:creationId xmlns:a16="http://schemas.microsoft.com/office/drawing/2014/main" id="{3DF2A319-F7EB-46EF-B0BD-38A697DCB8A1}"/>
              </a:ext>
            </a:extLst>
          </p:cNvPr>
          <p:cNvSpPr>
            <a:spLocks noGrp="1"/>
          </p:cNvSpPr>
          <p:nvPr>
            <p:ph type="body" sz="quarter" idx="23" hasCustomPrompt="1"/>
          </p:nvPr>
        </p:nvSpPr>
        <p:spPr>
          <a:xfrm>
            <a:off x="3549744" y="28857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2" name="Marcador de texto 7">
            <a:extLst>
              <a:ext uri="{FF2B5EF4-FFF2-40B4-BE49-F238E27FC236}">
                <a16:creationId xmlns:a16="http://schemas.microsoft.com/office/drawing/2014/main" id="{3D28851D-8F3A-4ADB-ACCF-B9534D95F3BC}"/>
              </a:ext>
            </a:extLst>
          </p:cNvPr>
          <p:cNvSpPr>
            <a:spLocks noGrp="1"/>
          </p:cNvSpPr>
          <p:nvPr>
            <p:ph type="body" sz="quarter" idx="24" hasCustomPrompt="1"/>
          </p:nvPr>
        </p:nvSpPr>
        <p:spPr>
          <a:xfrm>
            <a:off x="6328384" y="40636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3" name="Marcador de texto 7">
            <a:extLst>
              <a:ext uri="{FF2B5EF4-FFF2-40B4-BE49-F238E27FC236}">
                <a16:creationId xmlns:a16="http://schemas.microsoft.com/office/drawing/2014/main" id="{54DF8FC9-2587-4EED-9944-BC6DBB4D0647}"/>
              </a:ext>
            </a:extLst>
          </p:cNvPr>
          <p:cNvSpPr>
            <a:spLocks noGrp="1"/>
          </p:cNvSpPr>
          <p:nvPr>
            <p:ph type="body" sz="quarter" idx="25" hasCustomPrompt="1"/>
          </p:nvPr>
        </p:nvSpPr>
        <p:spPr>
          <a:xfrm>
            <a:off x="6328384" y="43020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4" name="Text Placeholder 2">
            <a:extLst>
              <a:ext uri="{FF2B5EF4-FFF2-40B4-BE49-F238E27FC236}">
                <a16:creationId xmlns:a16="http://schemas.microsoft.com/office/drawing/2014/main" id="{5CA79EDA-74A4-4DE8-B5FD-B573B47CC121}"/>
              </a:ext>
            </a:extLst>
          </p:cNvPr>
          <p:cNvSpPr>
            <a:spLocks noGrp="1"/>
          </p:cNvSpPr>
          <p:nvPr>
            <p:ph type="body" sz="quarter" idx="26" hasCustomPrompt="1"/>
          </p:nvPr>
        </p:nvSpPr>
        <p:spPr>
          <a:xfrm>
            <a:off x="6328384" y="47526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5" name="Marcador de texto 7">
            <a:extLst>
              <a:ext uri="{FF2B5EF4-FFF2-40B4-BE49-F238E27FC236}">
                <a16:creationId xmlns:a16="http://schemas.microsoft.com/office/drawing/2014/main" id="{EE3E5219-268D-44F2-9711-58835FDC5E9A}"/>
              </a:ext>
            </a:extLst>
          </p:cNvPr>
          <p:cNvSpPr>
            <a:spLocks noGrp="1"/>
          </p:cNvSpPr>
          <p:nvPr>
            <p:ph type="body" sz="quarter" idx="27" hasCustomPrompt="1"/>
          </p:nvPr>
        </p:nvSpPr>
        <p:spPr>
          <a:xfrm>
            <a:off x="9107024" y="2196726"/>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6" name="Marcador de texto 7">
            <a:extLst>
              <a:ext uri="{FF2B5EF4-FFF2-40B4-BE49-F238E27FC236}">
                <a16:creationId xmlns:a16="http://schemas.microsoft.com/office/drawing/2014/main" id="{31068913-788B-40E8-A4C6-BAEAA49EACB6}"/>
              </a:ext>
            </a:extLst>
          </p:cNvPr>
          <p:cNvSpPr>
            <a:spLocks noGrp="1"/>
          </p:cNvSpPr>
          <p:nvPr>
            <p:ph type="body" sz="quarter" idx="28" hasCustomPrompt="1"/>
          </p:nvPr>
        </p:nvSpPr>
        <p:spPr>
          <a:xfrm>
            <a:off x="9107024" y="2435121"/>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7" name="Text Placeholder 2">
            <a:extLst>
              <a:ext uri="{FF2B5EF4-FFF2-40B4-BE49-F238E27FC236}">
                <a16:creationId xmlns:a16="http://schemas.microsoft.com/office/drawing/2014/main" id="{59018666-6D76-475B-B055-633451628C0B}"/>
              </a:ext>
            </a:extLst>
          </p:cNvPr>
          <p:cNvSpPr>
            <a:spLocks noGrp="1"/>
          </p:cNvSpPr>
          <p:nvPr>
            <p:ph type="body" sz="quarter" idx="29" hasCustomPrompt="1"/>
          </p:nvPr>
        </p:nvSpPr>
        <p:spPr>
          <a:xfrm>
            <a:off x="9107024" y="2885791"/>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39256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 Center">
    <p:spTree>
      <p:nvGrpSpPr>
        <p:cNvPr id="1" name=""/>
        <p:cNvGrpSpPr/>
        <p:nvPr/>
      </p:nvGrpSpPr>
      <p:grpSpPr>
        <a:xfrm>
          <a:off x="0" y="0"/>
          <a:ext cx="0" cy="0"/>
          <a:chOff x="0" y="0"/>
          <a:chExt cx="0" cy="0"/>
        </a:xfrm>
      </p:grpSpPr>
      <p:sp>
        <p:nvSpPr>
          <p:cNvPr id="4" name="Rectangle 3"/>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7" name="Picture Placeholder 2">
            <a:extLst>
              <a:ext uri="{FF2B5EF4-FFF2-40B4-BE49-F238E27FC236}">
                <a16:creationId xmlns:a16="http://schemas.microsoft.com/office/drawing/2014/main" id="{0B57BE17-5BDA-44A9-B770-2814C9F0BD0B}"/>
              </a:ext>
            </a:extLst>
          </p:cNvPr>
          <p:cNvSpPr>
            <a:spLocks noGrp="1"/>
          </p:cNvSpPr>
          <p:nvPr>
            <p:ph type="pic" sz="quarter" idx="14"/>
          </p:nvPr>
        </p:nvSpPr>
        <p:spPr>
          <a:xfrm>
            <a:off x="4816919" y="3467062"/>
            <a:ext cx="2569722" cy="1299383"/>
          </a:xfrm>
          <a:prstGeom prst="rect">
            <a:avLst/>
          </a:prstGeom>
        </p:spPr>
        <p:txBody>
          <a:bodyPr/>
          <a:lstStyle/>
          <a:p>
            <a:endParaRPr lang="es-ES"/>
          </a:p>
        </p:txBody>
      </p:sp>
      <p:sp>
        <p:nvSpPr>
          <p:cNvPr id="38" name="Picture Placeholder 2">
            <a:extLst>
              <a:ext uri="{FF2B5EF4-FFF2-40B4-BE49-F238E27FC236}">
                <a16:creationId xmlns:a16="http://schemas.microsoft.com/office/drawing/2014/main" id="{5F83655D-6458-4668-98E8-48B4A7F1B374}"/>
              </a:ext>
            </a:extLst>
          </p:cNvPr>
          <p:cNvSpPr>
            <a:spLocks noGrp="1"/>
          </p:cNvSpPr>
          <p:nvPr>
            <p:ph type="pic" sz="quarter" idx="15"/>
          </p:nvPr>
        </p:nvSpPr>
        <p:spPr>
          <a:xfrm>
            <a:off x="8022082" y="3487119"/>
            <a:ext cx="2569722" cy="1299383"/>
          </a:xfrm>
          <a:prstGeom prst="rect">
            <a:avLst/>
          </a:prstGeom>
        </p:spPr>
        <p:txBody>
          <a:bodyPr/>
          <a:lstStyle/>
          <a:p>
            <a:endParaRPr lang="es-ES"/>
          </a:p>
        </p:txBody>
      </p:sp>
      <p:sp>
        <p:nvSpPr>
          <p:cNvPr id="39" name="Picture Placeholder 2">
            <a:extLst>
              <a:ext uri="{FF2B5EF4-FFF2-40B4-BE49-F238E27FC236}">
                <a16:creationId xmlns:a16="http://schemas.microsoft.com/office/drawing/2014/main" id="{0210C380-F96A-4CF6-838F-151234C83AF7}"/>
              </a:ext>
            </a:extLst>
          </p:cNvPr>
          <p:cNvSpPr>
            <a:spLocks noGrp="1"/>
          </p:cNvSpPr>
          <p:nvPr>
            <p:ph type="pic" sz="quarter" idx="16"/>
          </p:nvPr>
        </p:nvSpPr>
        <p:spPr>
          <a:xfrm>
            <a:off x="1637288" y="3450770"/>
            <a:ext cx="2569722" cy="1299383"/>
          </a:xfrm>
          <a:prstGeom prst="rect">
            <a:avLst/>
          </a:prstGeom>
        </p:spPr>
        <p:txBody>
          <a:bodyPr/>
          <a:lstStyle/>
          <a:p>
            <a:endParaRPr lang="es-ES"/>
          </a:p>
        </p:txBody>
      </p:sp>
    </p:spTree>
    <p:extLst>
      <p:ext uri="{BB962C8B-B14F-4D97-AF65-F5344CB8AC3E}">
        <p14:creationId xmlns:p14="http://schemas.microsoft.com/office/powerpoint/2010/main" val="955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nique tit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0447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ique title / Left white">
    <p:spTree>
      <p:nvGrpSpPr>
        <p:cNvPr id="1" name=""/>
        <p:cNvGrpSpPr/>
        <p:nvPr/>
      </p:nvGrpSpPr>
      <p:grpSpPr>
        <a:xfrm>
          <a:off x="0" y="0"/>
          <a:ext cx="0" cy="0"/>
          <a:chOff x="0" y="0"/>
          <a:chExt cx="0" cy="0"/>
        </a:xfrm>
      </p:grpSpPr>
      <p:sp>
        <p:nvSpPr>
          <p:cNvPr id="5" name="Rectangle 4"/>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46993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ique titl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237162"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23716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2736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ique title + 3 images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6" name="Picture Placeholder 2"/>
          <p:cNvSpPr>
            <a:spLocks noGrp="1"/>
          </p:cNvSpPr>
          <p:nvPr>
            <p:ph type="pic" sz="quarter" idx="14" hasCustomPrompt="1"/>
          </p:nvPr>
        </p:nvSpPr>
        <p:spPr>
          <a:xfrm>
            <a:off x="2590402"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7" name="Picture Placeholder 2"/>
          <p:cNvSpPr>
            <a:spLocks noGrp="1"/>
          </p:cNvSpPr>
          <p:nvPr>
            <p:ph type="pic" sz="quarter" idx="15" hasCustomPrompt="1"/>
          </p:nvPr>
        </p:nvSpPr>
        <p:spPr>
          <a:xfrm>
            <a:off x="4429736" y="4343400"/>
            <a:ext cx="1370013" cy="914400"/>
          </a:xfrm>
          <a:prstGeom prst="rect">
            <a:avLst/>
          </a:prstGeom>
        </p:spPr>
        <p:txBody>
          <a:bodyPr anchor="ctr"/>
          <a:lstStyle>
            <a:lvl1pPr marL="0" indent="0" algn="ctr">
              <a:buNone/>
              <a:defRPr sz="1200" baseline="0"/>
            </a:lvl1pPr>
          </a:lstStyle>
          <a:p>
            <a:r>
              <a:rPr lang="en-US" dirty="0"/>
              <a:t>Drag your  logo here</a:t>
            </a:r>
          </a:p>
        </p:txBody>
      </p:sp>
    </p:spTree>
    <p:extLst>
      <p:ext uri="{BB962C8B-B14F-4D97-AF65-F5344CB8AC3E}">
        <p14:creationId xmlns:p14="http://schemas.microsoft.com/office/powerpoint/2010/main" val="11114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ique title + 1 big right image">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0" name="Picture Placeholder 2"/>
          <p:cNvSpPr>
            <a:spLocks noGrp="1"/>
          </p:cNvSpPr>
          <p:nvPr>
            <p:ph type="pic" sz="quarter" idx="16" hasCustomPrompt="1"/>
          </p:nvPr>
        </p:nvSpPr>
        <p:spPr>
          <a:xfrm>
            <a:off x="6410325" y="685800"/>
            <a:ext cx="5397500" cy="5486400"/>
          </a:xfrm>
          <a:prstGeom prst="rect">
            <a:avLst/>
          </a:prstGeom>
        </p:spPr>
        <p:txBody>
          <a:bodyPr anchor="ctr"/>
          <a:lstStyle>
            <a:lvl1pPr marL="0" indent="0" algn="ctr">
              <a:buNone/>
              <a:defRPr sz="1500"/>
            </a:lvl1pPr>
          </a:lstStyle>
          <a:p>
            <a:r>
              <a:rPr lang="en-US" dirty="0"/>
              <a:t>Drag your picture here</a:t>
            </a:r>
          </a:p>
        </p:txBody>
      </p:sp>
      <p:sp>
        <p:nvSpPr>
          <p:cNvPr id="12" name="Marcador de texto 7"/>
          <p:cNvSpPr>
            <a:spLocks noGrp="1"/>
          </p:cNvSpPr>
          <p:nvPr>
            <p:ph type="body" sz="quarter" idx="18" hasCustomPrompt="1"/>
          </p:nvPr>
        </p:nvSpPr>
        <p:spPr>
          <a:xfrm>
            <a:off x="761205"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761205"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761205"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02212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761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7613"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93404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ique title slide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761205"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761205"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761205"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2248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Unique title slide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6570663"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6570663"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6570663"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7322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Unique title slide + image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6570663"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6570663"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6570663" y="2916703"/>
            <a:ext cx="5028409" cy="457200"/>
          </a:xfrm>
          <a:prstGeom prst="rect">
            <a:avLst/>
          </a:prstGeom>
        </p:spPr>
        <p:txBody>
          <a:bodyPr lIns="0" tIns="0" rIns="0" bIns="0" anchor="t">
            <a:noAutofit/>
          </a:bodyPr>
          <a:lstStyle>
            <a:lvl1pPr marL="0" indent="0">
              <a:lnSpc>
                <a:spcPct val="150000"/>
              </a:lnSpc>
              <a:buNone/>
              <a:defRPr sz="13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Picture Placeholder 2"/>
          <p:cNvSpPr>
            <a:spLocks noGrp="1"/>
          </p:cNvSpPr>
          <p:nvPr>
            <p:ph type="pic" sz="quarter" idx="16" hasCustomPrompt="1"/>
          </p:nvPr>
        </p:nvSpPr>
        <p:spPr>
          <a:xfrm>
            <a:off x="457199" y="685800"/>
            <a:ext cx="5332413" cy="5486400"/>
          </a:xfrm>
          <a:prstGeom prst="rect">
            <a:avLst/>
          </a:prstGeom>
        </p:spPr>
        <p:txBody>
          <a:bodyPr anchor="ct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10398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nique title + 6 images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Raleway" charset="0"/>
                <a:ea typeface="Raleway" charset="0"/>
                <a:cs typeface="Raleway"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Raleway" charset="0"/>
                <a:ea typeface="Raleway" charset="0"/>
                <a:cs typeface="Raleway"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6" name="Picture Placeholder 2"/>
          <p:cNvSpPr>
            <a:spLocks noGrp="1"/>
          </p:cNvSpPr>
          <p:nvPr>
            <p:ph type="pic" sz="quarter" idx="14" hasCustomPrompt="1"/>
          </p:nvPr>
        </p:nvSpPr>
        <p:spPr>
          <a:xfrm>
            <a:off x="2590402"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7" name="Picture Placeholder 2"/>
          <p:cNvSpPr>
            <a:spLocks noGrp="1"/>
          </p:cNvSpPr>
          <p:nvPr>
            <p:ph type="pic" sz="quarter" idx="15" hasCustomPrompt="1"/>
          </p:nvPr>
        </p:nvSpPr>
        <p:spPr>
          <a:xfrm>
            <a:off x="4429736"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0" name="Picture Placeholder 2"/>
          <p:cNvSpPr>
            <a:spLocks noGrp="1"/>
          </p:cNvSpPr>
          <p:nvPr>
            <p:ph type="pic" sz="quarter" idx="16" hasCustomPrompt="1"/>
          </p:nvPr>
        </p:nvSpPr>
        <p:spPr>
          <a:xfrm>
            <a:off x="6410325"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1" name="Picture Placeholder 2"/>
          <p:cNvSpPr>
            <a:spLocks noGrp="1"/>
          </p:cNvSpPr>
          <p:nvPr>
            <p:ph type="pic" sz="quarter" idx="17" hasCustomPrompt="1"/>
          </p:nvPr>
        </p:nvSpPr>
        <p:spPr>
          <a:xfrm>
            <a:off x="8238727"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2" name="Picture Placeholder 2"/>
          <p:cNvSpPr>
            <a:spLocks noGrp="1"/>
          </p:cNvSpPr>
          <p:nvPr>
            <p:ph type="pic" sz="quarter" idx="18" hasCustomPrompt="1"/>
          </p:nvPr>
        </p:nvSpPr>
        <p:spPr>
          <a:xfrm>
            <a:off x="10078061" y="4343400"/>
            <a:ext cx="1370013" cy="914400"/>
          </a:xfrm>
          <a:prstGeom prst="rect">
            <a:avLst/>
          </a:prstGeom>
        </p:spPr>
        <p:txBody>
          <a:bodyPr anchor="ctr"/>
          <a:lstStyle>
            <a:lvl1pPr marL="0" indent="0" algn="ctr">
              <a:buNone/>
              <a:defRPr sz="1200" baseline="0"/>
            </a:lvl1pPr>
          </a:lstStyle>
          <a:p>
            <a:r>
              <a:rPr lang="en-US" dirty="0"/>
              <a:t>Drag your  logo here</a:t>
            </a:r>
          </a:p>
        </p:txBody>
      </p:sp>
    </p:spTree>
    <p:extLst>
      <p:ext uri="{BB962C8B-B14F-4D97-AF65-F5344CB8AC3E}">
        <p14:creationId xmlns:p14="http://schemas.microsoft.com/office/powerpoint/2010/main" val="37835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er Opinion">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7" name="Picture Placeholder 2"/>
          <p:cNvSpPr>
            <a:spLocks noGrp="1"/>
          </p:cNvSpPr>
          <p:nvPr>
            <p:ph type="pic" sz="quarter" idx="13" hasCustomPrompt="1"/>
          </p:nvPr>
        </p:nvSpPr>
        <p:spPr>
          <a:xfrm>
            <a:off x="762000" y="2523663"/>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4" name="Text Placeholder 2"/>
          <p:cNvSpPr>
            <a:spLocks noGrp="1"/>
          </p:cNvSpPr>
          <p:nvPr>
            <p:ph type="body" sz="quarter" idx="21" hasCustomPrompt="1"/>
          </p:nvPr>
        </p:nvSpPr>
        <p:spPr>
          <a:xfrm>
            <a:off x="2272764" y="2523663"/>
            <a:ext cx="3516849" cy="144209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Raleway" charset="0"/>
                <a:ea typeface="Raleway" charset="0"/>
                <a:cs typeface="Raleway" charset="0"/>
              </a:defRPr>
            </a:lvl1pPr>
            <a:lvl2pPr marL="457063" indent="0">
              <a:buNone/>
              <a:defRPr sz="1300" baseline="0">
                <a:solidFill>
                  <a:schemeClr val="tx1">
                    <a:lumMod val="50000"/>
                    <a:lumOff val="50000"/>
                  </a:schemeClr>
                </a:solidFill>
                <a:latin typeface="Helvetica" pitchFamily="2" charset="0"/>
                <a:ea typeface="Helvetica" pitchFamily="2" charset="0"/>
                <a:cs typeface="Helvetica" pitchFamily="2"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457063" marR="0" lvl="1"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27" name="Picture Placeholder 2"/>
          <p:cNvSpPr>
            <a:spLocks noGrp="1"/>
          </p:cNvSpPr>
          <p:nvPr>
            <p:ph type="pic" sz="quarter" idx="22" hasCustomPrompt="1"/>
          </p:nvPr>
        </p:nvSpPr>
        <p:spPr>
          <a:xfrm>
            <a:off x="10120312" y="328504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8" name="Text Placeholder 2"/>
          <p:cNvSpPr>
            <a:spLocks noGrp="1"/>
          </p:cNvSpPr>
          <p:nvPr>
            <p:ph type="body" sz="quarter" idx="25" hasCustomPrompt="1"/>
          </p:nvPr>
        </p:nvSpPr>
        <p:spPr>
          <a:xfrm>
            <a:off x="6410325" y="3285046"/>
            <a:ext cx="3516849" cy="1442094"/>
          </a:xfrm>
          <a:prstGeom prst="rect">
            <a:avLst/>
          </a:prstGeom>
        </p:spPr>
        <p:txBody>
          <a:bodyPr lIns="0" tIns="0" rIns="0" bIns="0" anchor="t">
            <a:noAutofit/>
          </a:bodyPr>
          <a:lstStyle>
            <a:lvl1pPr marL="0" marR="0" indent="0" algn="r"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Raleway" charset="0"/>
                <a:ea typeface="Raleway" charset="0"/>
                <a:cs typeface="Raleway" charset="0"/>
              </a:defRPr>
            </a:lvl1pPr>
            <a:lvl2pPr marL="457063" indent="0">
              <a:buNone/>
              <a:defRPr sz="1300">
                <a:solidFill>
                  <a:schemeClr val="tx1">
                    <a:lumMod val="50000"/>
                    <a:lumOff val="50000"/>
                  </a:schemeClr>
                </a:solidFill>
                <a:latin typeface="Helvetica" pitchFamily="2" charset="0"/>
                <a:ea typeface="Helvetica" pitchFamily="2" charset="0"/>
                <a:cs typeface="Helvetica" pitchFamily="2"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457063" marR="0" lvl="1"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29" name="Text Placeholder 2"/>
          <p:cNvSpPr>
            <a:spLocks noGrp="1"/>
          </p:cNvSpPr>
          <p:nvPr>
            <p:ph type="body" sz="quarter" idx="26" hasCustomPrompt="1"/>
          </p:nvPr>
        </p:nvSpPr>
        <p:spPr>
          <a:xfrm>
            <a:off x="761205" y="4105715"/>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30" name="Text Placeholder 2"/>
          <p:cNvSpPr>
            <a:spLocks noGrp="1"/>
          </p:cNvSpPr>
          <p:nvPr>
            <p:ph type="body" sz="quarter" idx="27" hasCustomPrompt="1"/>
          </p:nvPr>
        </p:nvSpPr>
        <p:spPr>
          <a:xfrm>
            <a:off x="761205" y="4416427"/>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31" name="Text Placeholder 2"/>
          <p:cNvSpPr>
            <a:spLocks noGrp="1"/>
          </p:cNvSpPr>
          <p:nvPr>
            <p:ph type="body" sz="quarter" idx="28" hasCustomPrompt="1"/>
          </p:nvPr>
        </p:nvSpPr>
        <p:spPr>
          <a:xfrm>
            <a:off x="6410325" y="4867098"/>
            <a:ext cx="5028408" cy="310712"/>
          </a:xfrm>
          <a:prstGeom prst="rect">
            <a:avLst/>
          </a:prstGeom>
        </p:spPr>
        <p:txBody>
          <a:bodyPr lIns="0" tIns="0" rIns="0" bIns="0" anchor="t">
            <a:noAutofit/>
          </a:bodyPr>
          <a:lstStyle>
            <a:lvl1pPr marL="0" indent="0" algn="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32" name="Text Placeholder 2"/>
          <p:cNvSpPr>
            <a:spLocks noGrp="1"/>
          </p:cNvSpPr>
          <p:nvPr>
            <p:ph type="body" sz="quarter" idx="29" hasCustomPrompt="1"/>
          </p:nvPr>
        </p:nvSpPr>
        <p:spPr>
          <a:xfrm>
            <a:off x="6410325" y="5177810"/>
            <a:ext cx="5028408" cy="310712"/>
          </a:xfrm>
          <a:prstGeom prst="rect">
            <a:avLst/>
          </a:prstGeom>
        </p:spPr>
        <p:txBody>
          <a:bodyPr lIns="0" tIns="0" rIns="0" bIns="0" anchor="t">
            <a:noAutofit/>
          </a:bodyPr>
          <a:lstStyle>
            <a:lvl1pPr marL="0" indent="0" algn="r">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35" name="TextBox 34"/>
          <p:cNvSpPr txBox="1"/>
          <p:nvPr userDrawn="1"/>
        </p:nvSpPr>
        <p:spPr>
          <a:xfrm>
            <a:off x="2234654" y="2363183"/>
            <a:ext cx="405850" cy="861774"/>
          </a:xfrm>
          <a:prstGeom prst="rect">
            <a:avLst/>
          </a:prstGeom>
          <a:noFill/>
        </p:spPr>
        <p:txBody>
          <a:bodyPr wrap="square" rtlCol="0">
            <a:spAutoFit/>
          </a:bodyPr>
          <a:lstStyle/>
          <a:p>
            <a:r>
              <a:rPr lang="en-US" sz="5000" dirty="0">
                <a:solidFill>
                  <a:schemeClr val="bg1">
                    <a:lumMod val="85000"/>
                  </a:schemeClr>
                </a:solidFill>
              </a:rPr>
              <a:t>“</a:t>
            </a:r>
          </a:p>
        </p:txBody>
      </p:sp>
      <p:sp>
        <p:nvSpPr>
          <p:cNvPr id="36" name="TextBox 35"/>
          <p:cNvSpPr txBox="1"/>
          <p:nvPr userDrawn="1"/>
        </p:nvSpPr>
        <p:spPr>
          <a:xfrm>
            <a:off x="5467742" y="3547332"/>
            <a:ext cx="405850" cy="861774"/>
          </a:xfrm>
          <a:prstGeom prst="rect">
            <a:avLst/>
          </a:prstGeom>
          <a:noFill/>
        </p:spPr>
        <p:txBody>
          <a:bodyPr wrap="square" rtlCol="0">
            <a:spAutoFit/>
          </a:bodyPr>
          <a:lstStyle/>
          <a:p>
            <a:r>
              <a:rPr lang="en-US" sz="5000">
                <a:solidFill>
                  <a:schemeClr val="bg1">
                    <a:lumMod val="85000"/>
                  </a:schemeClr>
                </a:solidFill>
              </a:rPr>
              <a:t>”</a:t>
            </a:r>
            <a:endParaRPr lang="en-US" sz="5000" dirty="0">
              <a:solidFill>
                <a:schemeClr val="bg1">
                  <a:lumMod val="85000"/>
                </a:schemeClr>
              </a:solidFill>
            </a:endParaRPr>
          </a:p>
        </p:txBody>
      </p:sp>
      <p:sp>
        <p:nvSpPr>
          <p:cNvPr id="37" name="TextBox 36"/>
          <p:cNvSpPr txBox="1"/>
          <p:nvPr userDrawn="1"/>
        </p:nvSpPr>
        <p:spPr>
          <a:xfrm>
            <a:off x="6373001" y="3168676"/>
            <a:ext cx="405850" cy="861774"/>
          </a:xfrm>
          <a:prstGeom prst="rect">
            <a:avLst/>
          </a:prstGeom>
          <a:noFill/>
        </p:spPr>
        <p:txBody>
          <a:bodyPr wrap="square" rtlCol="0">
            <a:spAutoFit/>
          </a:bodyPr>
          <a:lstStyle/>
          <a:p>
            <a:r>
              <a:rPr lang="en-US" sz="5000">
                <a:solidFill>
                  <a:schemeClr val="bg1">
                    <a:lumMod val="85000"/>
                  </a:schemeClr>
                </a:solidFill>
              </a:rPr>
              <a:t>“</a:t>
            </a:r>
            <a:endParaRPr lang="en-US" sz="5000" dirty="0">
              <a:solidFill>
                <a:schemeClr val="bg1">
                  <a:lumMod val="85000"/>
                </a:schemeClr>
              </a:solidFill>
            </a:endParaRPr>
          </a:p>
        </p:txBody>
      </p:sp>
      <p:sp>
        <p:nvSpPr>
          <p:cNvPr id="38" name="TextBox 37"/>
          <p:cNvSpPr txBox="1"/>
          <p:nvPr userDrawn="1"/>
        </p:nvSpPr>
        <p:spPr>
          <a:xfrm>
            <a:off x="9438263" y="4299230"/>
            <a:ext cx="405850" cy="861774"/>
          </a:xfrm>
          <a:prstGeom prst="rect">
            <a:avLst/>
          </a:prstGeom>
          <a:noFill/>
        </p:spPr>
        <p:txBody>
          <a:bodyPr wrap="square" rtlCol="0">
            <a:spAutoFit/>
          </a:bodyPr>
          <a:lstStyle/>
          <a:p>
            <a:r>
              <a:rPr lang="en-US" sz="5000" dirty="0">
                <a:solidFill>
                  <a:schemeClr val="bg1">
                    <a:lumMod val="85000"/>
                  </a:schemeClr>
                </a:solidFill>
              </a:rPr>
              <a:t>”</a:t>
            </a:r>
          </a:p>
        </p:txBody>
      </p:sp>
    </p:spTree>
    <p:extLst>
      <p:ext uri="{BB962C8B-B14F-4D97-AF65-F5344CB8AC3E}">
        <p14:creationId xmlns:p14="http://schemas.microsoft.com/office/powerpoint/2010/main" val="17952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Opinion">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8" name="Picture Placeholder 2"/>
          <p:cNvSpPr>
            <a:spLocks noGrp="1"/>
          </p:cNvSpPr>
          <p:nvPr>
            <p:ph type="pic" sz="quarter" idx="22" hasCustomPrompt="1"/>
          </p:nvPr>
        </p:nvSpPr>
        <p:spPr>
          <a:xfrm>
            <a:off x="6410325"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9" name="Marcador de texto 7"/>
          <p:cNvSpPr>
            <a:spLocks noGrp="1"/>
          </p:cNvSpPr>
          <p:nvPr>
            <p:ph type="body" sz="quarter" idx="23" hasCustomPrompt="1"/>
          </p:nvPr>
        </p:nvSpPr>
        <p:spPr>
          <a:xfrm>
            <a:off x="792188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p:cNvSpPr>
            <a:spLocks noGrp="1"/>
          </p:cNvSpPr>
          <p:nvPr>
            <p:ph type="body" sz="quarter" idx="24" hasCustomPrompt="1"/>
          </p:nvPr>
        </p:nvSpPr>
        <p:spPr>
          <a:xfrm>
            <a:off x="792188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1" name="Text Placeholder 2"/>
          <p:cNvSpPr>
            <a:spLocks noGrp="1"/>
          </p:cNvSpPr>
          <p:nvPr>
            <p:ph type="body" sz="quarter" idx="25" hasCustomPrompt="1"/>
          </p:nvPr>
        </p:nvSpPr>
        <p:spPr>
          <a:xfrm>
            <a:off x="792188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2" name="Text Placeholder 2"/>
          <p:cNvSpPr>
            <a:spLocks noGrp="1"/>
          </p:cNvSpPr>
          <p:nvPr>
            <p:ph type="body" sz="quarter" idx="26" hasCustomPrompt="1"/>
          </p:nvPr>
        </p:nvSpPr>
        <p:spPr>
          <a:xfrm>
            <a:off x="76120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3" name="Text Placeholder 2"/>
          <p:cNvSpPr>
            <a:spLocks noGrp="1"/>
          </p:cNvSpPr>
          <p:nvPr>
            <p:ph type="body" sz="quarter" idx="27" hasCustomPrompt="1"/>
          </p:nvPr>
        </p:nvSpPr>
        <p:spPr>
          <a:xfrm>
            <a:off x="76120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5" name="Text Placeholder 2"/>
          <p:cNvSpPr>
            <a:spLocks noGrp="1"/>
          </p:cNvSpPr>
          <p:nvPr>
            <p:ph type="body" sz="quarter" idx="28" hasCustomPrompt="1"/>
          </p:nvPr>
        </p:nvSpPr>
        <p:spPr>
          <a:xfrm>
            <a:off x="641032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6" name="Text Placeholder 2"/>
          <p:cNvSpPr>
            <a:spLocks noGrp="1"/>
          </p:cNvSpPr>
          <p:nvPr>
            <p:ph type="body" sz="quarter" idx="29" hasCustomPrompt="1"/>
          </p:nvPr>
        </p:nvSpPr>
        <p:spPr>
          <a:xfrm>
            <a:off x="641032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7" name="Marcador de texto 7"/>
          <p:cNvSpPr>
            <a:spLocks noGrp="1"/>
          </p:cNvSpPr>
          <p:nvPr>
            <p:ph type="body" sz="quarter" idx="30" hasCustomPrompt="1"/>
          </p:nvPr>
        </p:nvSpPr>
        <p:spPr>
          <a:xfrm>
            <a:off x="761205" y="4479833"/>
            <a:ext cx="10677528"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Text Placeholder 2"/>
          <p:cNvSpPr>
            <a:spLocks noGrp="1"/>
          </p:cNvSpPr>
          <p:nvPr>
            <p:ph type="body" sz="quarter" idx="32" hasCustomPrompt="1"/>
          </p:nvPr>
        </p:nvSpPr>
        <p:spPr>
          <a:xfrm>
            <a:off x="761205" y="4744487"/>
            <a:ext cx="10677528" cy="566552"/>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cus</a:t>
            </a:r>
            <a:r>
              <a:rPr lang="en-US" dirty="0"/>
              <a:t> </a:t>
            </a:r>
            <a:r>
              <a:rPr lang="en-US" dirty="0" err="1"/>
              <a:t>nec</a:t>
            </a:r>
            <a:r>
              <a:rPr lang="en-US" dirty="0"/>
              <a:t>.</a:t>
            </a:r>
          </a:p>
        </p:txBody>
      </p:sp>
    </p:spTree>
    <p:extLst>
      <p:ext uri="{BB962C8B-B14F-4D97-AF65-F5344CB8AC3E}">
        <p14:creationId xmlns:p14="http://schemas.microsoft.com/office/powerpoint/2010/main" val="43837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dvisors one">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2" name="Text Placeholder 2"/>
          <p:cNvSpPr>
            <a:spLocks noGrp="1"/>
          </p:cNvSpPr>
          <p:nvPr>
            <p:ph type="body" sz="quarter" idx="26" hasCustomPrompt="1"/>
          </p:nvPr>
        </p:nvSpPr>
        <p:spPr>
          <a:xfrm>
            <a:off x="76120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3" name="Text Placeholder 2"/>
          <p:cNvSpPr>
            <a:spLocks noGrp="1"/>
          </p:cNvSpPr>
          <p:nvPr>
            <p:ph type="body" sz="quarter" idx="27" hasCustomPrompt="1"/>
          </p:nvPr>
        </p:nvSpPr>
        <p:spPr>
          <a:xfrm>
            <a:off x="76120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7" name="Marcador de texto 7"/>
          <p:cNvSpPr>
            <a:spLocks noGrp="1"/>
          </p:cNvSpPr>
          <p:nvPr>
            <p:ph type="body" sz="quarter" idx="30" hasCustomPrompt="1"/>
          </p:nvPr>
        </p:nvSpPr>
        <p:spPr>
          <a:xfrm>
            <a:off x="761205" y="4479833"/>
            <a:ext cx="5028408"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Text Placeholder 2"/>
          <p:cNvSpPr>
            <a:spLocks noGrp="1"/>
          </p:cNvSpPr>
          <p:nvPr>
            <p:ph type="body" sz="quarter" idx="32" hasCustomPrompt="1"/>
          </p:nvPr>
        </p:nvSpPr>
        <p:spPr>
          <a:xfrm>
            <a:off x="761205" y="4744486"/>
            <a:ext cx="5028408" cy="861657"/>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24851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vestor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217999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6" name="Picture Placeholder 2"/>
          <p:cNvSpPr>
            <a:spLocks noGrp="1"/>
          </p:cNvSpPr>
          <p:nvPr>
            <p:ph type="pic" sz="quarter" idx="22" hasCustomPrompt="1"/>
          </p:nvPr>
        </p:nvSpPr>
        <p:spPr>
          <a:xfrm>
            <a:off x="762000" y="423480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7" name="Marcador de texto 7"/>
          <p:cNvSpPr>
            <a:spLocks noGrp="1"/>
          </p:cNvSpPr>
          <p:nvPr>
            <p:ph type="body" sz="quarter" idx="23" hasCustomPrompt="1"/>
          </p:nvPr>
        </p:nvSpPr>
        <p:spPr>
          <a:xfrm>
            <a:off x="2272764"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8" name="Marcador de texto 7"/>
          <p:cNvSpPr>
            <a:spLocks noGrp="1"/>
          </p:cNvSpPr>
          <p:nvPr>
            <p:ph type="body" sz="quarter" idx="24" hasCustomPrompt="1"/>
          </p:nvPr>
        </p:nvSpPr>
        <p:spPr>
          <a:xfrm>
            <a:off x="2272764"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9" name="Text Placeholder 2"/>
          <p:cNvSpPr>
            <a:spLocks noGrp="1"/>
          </p:cNvSpPr>
          <p:nvPr>
            <p:ph type="body" sz="quarter" idx="25" hasCustomPrompt="1"/>
          </p:nvPr>
        </p:nvSpPr>
        <p:spPr>
          <a:xfrm>
            <a:off x="2272764"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0" name="Picture Placeholder 2"/>
          <p:cNvSpPr>
            <a:spLocks noGrp="1"/>
          </p:cNvSpPr>
          <p:nvPr>
            <p:ph type="pic" sz="quarter" idx="26" hasCustomPrompt="1"/>
          </p:nvPr>
        </p:nvSpPr>
        <p:spPr>
          <a:xfrm>
            <a:off x="6410325" y="217999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1" name="Marcador de texto 7"/>
          <p:cNvSpPr>
            <a:spLocks noGrp="1"/>
          </p:cNvSpPr>
          <p:nvPr>
            <p:ph type="body" sz="quarter" idx="27" hasCustomPrompt="1"/>
          </p:nvPr>
        </p:nvSpPr>
        <p:spPr>
          <a:xfrm>
            <a:off x="7921089"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4" name="Marcador de texto 7"/>
          <p:cNvSpPr>
            <a:spLocks noGrp="1"/>
          </p:cNvSpPr>
          <p:nvPr>
            <p:ph type="body" sz="quarter" idx="28" hasCustomPrompt="1"/>
          </p:nvPr>
        </p:nvSpPr>
        <p:spPr>
          <a:xfrm>
            <a:off x="7921089"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5" name="Text Placeholder 2"/>
          <p:cNvSpPr>
            <a:spLocks noGrp="1"/>
          </p:cNvSpPr>
          <p:nvPr>
            <p:ph type="body" sz="quarter" idx="29" hasCustomPrompt="1"/>
          </p:nvPr>
        </p:nvSpPr>
        <p:spPr>
          <a:xfrm>
            <a:off x="7921089"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6" name="Picture Placeholder 2"/>
          <p:cNvSpPr>
            <a:spLocks noGrp="1"/>
          </p:cNvSpPr>
          <p:nvPr>
            <p:ph type="pic" sz="quarter" idx="30" hasCustomPrompt="1"/>
          </p:nvPr>
        </p:nvSpPr>
        <p:spPr>
          <a:xfrm>
            <a:off x="6410325" y="423480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8" name="Marcador de texto 7"/>
          <p:cNvSpPr>
            <a:spLocks noGrp="1"/>
          </p:cNvSpPr>
          <p:nvPr>
            <p:ph type="body" sz="quarter" idx="31" hasCustomPrompt="1"/>
          </p:nvPr>
        </p:nvSpPr>
        <p:spPr>
          <a:xfrm>
            <a:off x="7921089"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p:cNvSpPr>
            <a:spLocks noGrp="1"/>
          </p:cNvSpPr>
          <p:nvPr>
            <p:ph type="body" sz="quarter" idx="32" hasCustomPrompt="1"/>
          </p:nvPr>
        </p:nvSpPr>
        <p:spPr>
          <a:xfrm>
            <a:off x="7921089"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1" name="Text Placeholder 2"/>
          <p:cNvSpPr>
            <a:spLocks noGrp="1"/>
          </p:cNvSpPr>
          <p:nvPr>
            <p:ph type="body" sz="quarter" idx="33" hasCustomPrompt="1"/>
          </p:nvPr>
        </p:nvSpPr>
        <p:spPr>
          <a:xfrm>
            <a:off x="7921089"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194545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oal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3" name="Marcador de texto 7"/>
          <p:cNvSpPr>
            <a:spLocks noGrp="1"/>
          </p:cNvSpPr>
          <p:nvPr>
            <p:ph type="body" sz="quarter" idx="19" hasCustomPrompt="1"/>
          </p:nvPr>
        </p:nvSpPr>
        <p:spPr>
          <a:xfrm>
            <a:off x="2272764"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7" name="Marcador de texto 7"/>
          <p:cNvSpPr>
            <a:spLocks noGrp="1"/>
          </p:cNvSpPr>
          <p:nvPr>
            <p:ph type="body" sz="quarter" idx="23" hasCustomPrompt="1"/>
          </p:nvPr>
        </p:nvSpPr>
        <p:spPr>
          <a:xfrm>
            <a:off x="2272764"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8" name="Marcador de texto 7"/>
          <p:cNvSpPr>
            <a:spLocks noGrp="1"/>
          </p:cNvSpPr>
          <p:nvPr>
            <p:ph type="body" sz="quarter" idx="24" hasCustomPrompt="1"/>
          </p:nvPr>
        </p:nvSpPr>
        <p:spPr>
          <a:xfrm>
            <a:off x="2272764"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9" name="Text Placeholder 2"/>
          <p:cNvSpPr>
            <a:spLocks noGrp="1"/>
          </p:cNvSpPr>
          <p:nvPr>
            <p:ph type="body" sz="quarter" idx="25" hasCustomPrompt="1"/>
          </p:nvPr>
        </p:nvSpPr>
        <p:spPr>
          <a:xfrm>
            <a:off x="2272764"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1" name="Marcador de texto 7"/>
          <p:cNvSpPr>
            <a:spLocks noGrp="1"/>
          </p:cNvSpPr>
          <p:nvPr>
            <p:ph type="body" sz="quarter" idx="27" hasCustomPrompt="1"/>
          </p:nvPr>
        </p:nvSpPr>
        <p:spPr>
          <a:xfrm>
            <a:off x="7921089"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4" name="Marcador de texto 7"/>
          <p:cNvSpPr>
            <a:spLocks noGrp="1"/>
          </p:cNvSpPr>
          <p:nvPr>
            <p:ph type="body" sz="quarter" idx="28" hasCustomPrompt="1"/>
          </p:nvPr>
        </p:nvSpPr>
        <p:spPr>
          <a:xfrm>
            <a:off x="7921089"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5" name="Text Placeholder 2"/>
          <p:cNvSpPr>
            <a:spLocks noGrp="1"/>
          </p:cNvSpPr>
          <p:nvPr>
            <p:ph type="body" sz="quarter" idx="29" hasCustomPrompt="1"/>
          </p:nvPr>
        </p:nvSpPr>
        <p:spPr>
          <a:xfrm>
            <a:off x="7921089"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8" name="Marcador de texto 7"/>
          <p:cNvSpPr>
            <a:spLocks noGrp="1"/>
          </p:cNvSpPr>
          <p:nvPr>
            <p:ph type="body" sz="quarter" idx="31" hasCustomPrompt="1"/>
          </p:nvPr>
        </p:nvSpPr>
        <p:spPr>
          <a:xfrm>
            <a:off x="7921089"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p:cNvSpPr>
            <a:spLocks noGrp="1"/>
          </p:cNvSpPr>
          <p:nvPr>
            <p:ph type="body" sz="quarter" idx="32" hasCustomPrompt="1"/>
          </p:nvPr>
        </p:nvSpPr>
        <p:spPr>
          <a:xfrm>
            <a:off x="7921089"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1" name="Text Placeholder 2"/>
          <p:cNvSpPr>
            <a:spLocks noGrp="1"/>
          </p:cNvSpPr>
          <p:nvPr>
            <p:ph type="body" sz="quarter" idx="33" hasCustomPrompt="1"/>
          </p:nvPr>
        </p:nvSpPr>
        <p:spPr>
          <a:xfrm>
            <a:off x="7921089"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 name="Rectangle 1"/>
          <p:cNvSpPr/>
          <p:nvPr userDrawn="1"/>
        </p:nvSpPr>
        <p:spPr>
          <a:xfrm>
            <a:off x="762000" y="2179996"/>
            <a:ext cx="1370013" cy="1442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6410325" y="2179996"/>
            <a:ext cx="1370013" cy="1442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62000" y="4234806"/>
            <a:ext cx="1370013" cy="1442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6410325" y="4234806"/>
            <a:ext cx="1370013" cy="1442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8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oal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5" name="Text Placeholder 2"/>
          <p:cNvSpPr>
            <a:spLocks noGrp="1"/>
          </p:cNvSpPr>
          <p:nvPr>
            <p:ph type="body" sz="quarter" idx="21" hasCustomPrompt="1"/>
          </p:nvPr>
        </p:nvSpPr>
        <p:spPr>
          <a:xfrm>
            <a:off x="2358168" y="2177406"/>
            <a:ext cx="3431445" cy="1302064"/>
          </a:xfrm>
          <a:prstGeom prst="rect">
            <a:avLst/>
          </a:prstGeom>
        </p:spPr>
        <p:txBody>
          <a:bodyPr lIns="0" tIns="0" rIns="0" bIns="0" anchor="t" anchorCtr="0">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7" name="Marcador de texto 7"/>
          <p:cNvSpPr>
            <a:spLocks noGrp="1"/>
          </p:cNvSpPr>
          <p:nvPr>
            <p:ph type="body" sz="quarter" idx="23" hasCustomPrompt="1"/>
          </p:nvPr>
        </p:nvSpPr>
        <p:spPr>
          <a:xfrm>
            <a:off x="761206" y="3267411"/>
            <a:ext cx="1370808" cy="212059"/>
          </a:xfrm>
          <a:prstGeom prst="rect">
            <a:avLst/>
          </a:prstGeom>
          <a:noFill/>
        </p:spPr>
        <p:txBody>
          <a:bodyPr vert="horz" lIns="0" tIns="0" rIns="0" bIns="0" anchor="ctr"/>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6" name="Marcador de texto 7"/>
          <p:cNvSpPr>
            <a:spLocks noGrp="1"/>
          </p:cNvSpPr>
          <p:nvPr>
            <p:ph type="body" sz="quarter" idx="34" hasCustomPrompt="1"/>
          </p:nvPr>
        </p:nvSpPr>
        <p:spPr>
          <a:xfrm>
            <a:off x="761206" y="2177406"/>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3"/>
                </a:solidFill>
                <a:latin typeface="Helvetica" pitchFamily="2" charset="0"/>
                <a:ea typeface="Helvetica" pitchFamily="2" charset="0"/>
                <a:cs typeface="Helvetica" pitchFamily="2" charset="0"/>
              </a:defRPr>
            </a:lvl1pPr>
          </a:lstStyle>
          <a:p>
            <a:pPr lvl="0"/>
            <a:r>
              <a:rPr lang="es-ES_tradnl"/>
              <a:t>1234</a:t>
            </a:r>
            <a:endParaRPr lang="es-ES_tradnl" dirty="0"/>
          </a:p>
        </p:txBody>
      </p:sp>
      <p:sp>
        <p:nvSpPr>
          <p:cNvPr id="29" name="Text Placeholder 2"/>
          <p:cNvSpPr>
            <a:spLocks noGrp="1"/>
          </p:cNvSpPr>
          <p:nvPr>
            <p:ph type="body" sz="quarter" idx="35" hasCustomPrompt="1"/>
          </p:nvPr>
        </p:nvSpPr>
        <p:spPr>
          <a:xfrm>
            <a:off x="8015844" y="2177406"/>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2" name="Marcador de texto 7"/>
          <p:cNvSpPr>
            <a:spLocks noGrp="1"/>
          </p:cNvSpPr>
          <p:nvPr>
            <p:ph type="body" sz="quarter" idx="36" hasCustomPrompt="1"/>
          </p:nvPr>
        </p:nvSpPr>
        <p:spPr>
          <a:xfrm>
            <a:off x="6418882" y="3267411"/>
            <a:ext cx="1370808" cy="212059"/>
          </a:xfrm>
          <a:prstGeom prst="rect">
            <a:avLst/>
          </a:prstGeom>
          <a:noFill/>
        </p:spPr>
        <p:txBody>
          <a:bodyPr vert="horz" lIns="0" tIns="0" rIns="0" bIns="0" anchor="ctr"/>
          <a:lstStyle>
            <a:lvl1pPr marL="0" indent="0" algn="ctr">
              <a:buNone/>
              <a:defRPr sz="1000" b="1" i="0">
                <a:solidFill>
                  <a:schemeClr val="accent4"/>
                </a:solidFill>
                <a:latin typeface="Helvetica" pitchFamily="2" charset="0"/>
                <a:ea typeface="Helvetica" pitchFamily="2" charset="0"/>
                <a:cs typeface="Helvetica" pitchFamily="2" charset="0"/>
              </a:defRPr>
            </a:lvl1pPr>
          </a:lstStyle>
          <a:p>
            <a:pPr lvl="0"/>
            <a:r>
              <a:rPr lang="es-ES_tradnl" dirty="0"/>
              <a:t>YOUR TITLE HERE</a:t>
            </a:r>
          </a:p>
        </p:txBody>
      </p:sp>
      <p:sp>
        <p:nvSpPr>
          <p:cNvPr id="33" name="Marcador de texto 7"/>
          <p:cNvSpPr>
            <a:spLocks noGrp="1"/>
          </p:cNvSpPr>
          <p:nvPr>
            <p:ph type="body" sz="quarter" idx="37" hasCustomPrompt="1"/>
          </p:nvPr>
        </p:nvSpPr>
        <p:spPr>
          <a:xfrm>
            <a:off x="6418882" y="2177406"/>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4"/>
                </a:solidFill>
                <a:latin typeface="Helvetica" pitchFamily="2" charset="0"/>
                <a:ea typeface="Helvetica" pitchFamily="2" charset="0"/>
                <a:cs typeface="Helvetica" pitchFamily="2" charset="0"/>
              </a:defRPr>
            </a:lvl1pPr>
          </a:lstStyle>
          <a:p>
            <a:pPr lvl="0"/>
            <a:r>
              <a:rPr lang="es-ES_tradnl"/>
              <a:t>1234</a:t>
            </a:r>
            <a:endParaRPr lang="es-ES_tradnl" dirty="0"/>
          </a:p>
        </p:txBody>
      </p:sp>
      <p:sp>
        <p:nvSpPr>
          <p:cNvPr id="34" name="Text Placeholder 2"/>
          <p:cNvSpPr>
            <a:spLocks noGrp="1"/>
          </p:cNvSpPr>
          <p:nvPr>
            <p:ph type="body" sz="quarter" idx="38" hasCustomPrompt="1"/>
          </p:nvPr>
        </p:nvSpPr>
        <p:spPr>
          <a:xfrm>
            <a:off x="2358168" y="3886200"/>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5" name="Marcador de texto 7"/>
          <p:cNvSpPr>
            <a:spLocks noGrp="1"/>
          </p:cNvSpPr>
          <p:nvPr>
            <p:ph type="body" sz="quarter" idx="39" hasCustomPrompt="1"/>
          </p:nvPr>
        </p:nvSpPr>
        <p:spPr>
          <a:xfrm>
            <a:off x="761206" y="4976205"/>
            <a:ext cx="1370808" cy="212059"/>
          </a:xfrm>
          <a:prstGeom prst="rect">
            <a:avLst/>
          </a:prstGeom>
          <a:noFill/>
        </p:spPr>
        <p:txBody>
          <a:bodyPr vert="horz" lIns="0" tIns="0" rIns="0" bIns="0" anchor="ctr"/>
          <a:lstStyle>
            <a:lvl1pPr marL="0" indent="0" algn="ctr">
              <a:buNone/>
              <a:defRPr sz="1000" b="1" i="0">
                <a:solidFill>
                  <a:schemeClr val="accent5"/>
                </a:solidFill>
                <a:latin typeface="Helvetica" pitchFamily="2" charset="0"/>
                <a:ea typeface="Helvetica" pitchFamily="2" charset="0"/>
                <a:cs typeface="Helvetica" pitchFamily="2" charset="0"/>
              </a:defRPr>
            </a:lvl1pPr>
          </a:lstStyle>
          <a:p>
            <a:pPr lvl="0"/>
            <a:r>
              <a:rPr lang="es-ES_tradnl" dirty="0"/>
              <a:t>YOUR TITLE HERE</a:t>
            </a:r>
          </a:p>
        </p:txBody>
      </p:sp>
      <p:sp>
        <p:nvSpPr>
          <p:cNvPr id="36" name="Marcador de texto 7"/>
          <p:cNvSpPr>
            <a:spLocks noGrp="1"/>
          </p:cNvSpPr>
          <p:nvPr>
            <p:ph type="body" sz="quarter" idx="40" hasCustomPrompt="1"/>
          </p:nvPr>
        </p:nvSpPr>
        <p:spPr>
          <a:xfrm>
            <a:off x="761206" y="3886200"/>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5"/>
                </a:solidFill>
                <a:latin typeface="Helvetica" pitchFamily="2" charset="0"/>
                <a:ea typeface="Helvetica" pitchFamily="2" charset="0"/>
                <a:cs typeface="Helvetica" pitchFamily="2" charset="0"/>
              </a:defRPr>
            </a:lvl1pPr>
          </a:lstStyle>
          <a:p>
            <a:pPr lvl="0"/>
            <a:r>
              <a:rPr lang="es-ES_tradnl" dirty="0"/>
              <a:t>1234</a:t>
            </a:r>
          </a:p>
        </p:txBody>
      </p:sp>
      <p:sp>
        <p:nvSpPr>
          <p:cNvPr id="37" name="Text Placeholder 2"/>
          <p:cNvSpPr>
            <a:spLocks noGrp="1"/>
          </p:cNvSpPr>
          <p:nvPr>
            <p:ph type="body" sz="quarter" idx="41" hasCustomPrompt="1"/>
          </p:nvPr>
        </p:nvSpPr>
        <p:spPr>
          <a:xfrm>
            <a:off x="8015844" y="3886200"/>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8" name="Marcador de texto 7"/>
          <p:cNvSpPr>
            <a:spLocks noGrp="1"/>
          </p:cNvSpPr>
          <p:nvPr>
            <p:ph type="body" sz="quarter" idx="42" hasCustomPrompt="1"/>
          </p:nvPr>
        </p:nvSpPr>
        <p:spPr>
          <a:xfrm>
            <a:off x="6418882" y="4976205"/>
            <a:ext cx="1370808" cy="212059"/>
          </a:xfrm>
          <a:prstGeom prst="rect">
            <a:avLst/>
          </a:prstGeom>
          <a:noFill/>
        </p:spPr>
        <p:txBody>
          <a:bodyPr vert="horz" lIns="0" tIns="0" rIns="0" bIns="0" anchor="ctr"/>
          <a:lstStyle>
            <a:lvl1pPr marL="0" indent="0" algn="ctr">
              <a:buNone/>
              <a:defRPr sz="1000" b="1" i="0">
                <a:solidFill>
                  <a:schemeClr val="accent2"/>
                </a:solidFill>
                <a:latin typeface="Helvetica" pitchFamily="2" charset="0"/>
                <a:ea typeface="Helvetica" pitchFamily="2" charset="0"/>
                <a:cs typeface="Helvetica" pitchFamily="2" charset="0"/>
              </a:defRPr>
            </a:lvl1pPr>
          </a:lstStyle>
          <a:p>
            <a:pPr lvl="0"/>
            <a:r>
              <a:rPr lang="es-ES_tradnl" dirty="0"/>
              <a:t>YOUR TITLE HERE</a:t>
            </a:r>
          </a:p>
        </p:txBody>
      </p:sp>
      <p:sp>
        <p:nvSpPr>
          <p:cNvPr id="39" name="Marcador de texto 7"/>
          <p:cNvSpPr>
            <a:spLocks noGrp="1"/>
          </p:cNvSpPr>
          <p:nvPr>
            <p:ph type="body" sz="quarter" idx="43" hasCustomPrompt="1"/>
          </p:nvPr>
        </p:nvSpPr>
        <p:spPr>
          <a:xfrm>
            <a:off x="6418882" y="3886200"/>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2"/>
                </a:solidFill>
                <a:latin typeface="Helvetica" pitchFamily="2" charset="0"/>
                <a:ea typeface="Helvetica" pitchFamily="2" charset="0"/>
                <a:cs typeface="Helvetica" pitchFamily="2" charset="0"/>
              </a:defRPr>
            </a:lvl1pPr>
          </a:lstStyle>
          <a:p>
            <a:pPr lvl="0"/>
            <a:r>
              <a:rPr lang="es-ES_tradnl" dirty="0"/>
              <a:t>1234</a:t>
            </a:r>
          </a:p>
        </p:txBody>
      </p:sp>
    </p:spTree>
    <p:extLst>
      <p:ext uri="{BB962C8B-B14F-4D97-AF65-F5344CB8AC3E}">
        <p14:creationId xmlns:p14="http://schemas.microsoft.com/office/powerpoint/2010/main" val="185382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text / Right">
    <p:spTree>
      <p:nvGrpSpPr>
        <p:cNvPr id="1" name=""/>
        <p:cNvGrpSpPr/>
        <p:nvPr/>
      </p:nvGrpSpPr>
      <p:grpSpPr>
        <a:xfrm>
          <a:off x="0" y="0"/>
          <a:ext cx="0" cy="0"/>
          <a:chOff x="0" y="0"/>
          <a:chExt cx="0" cy="0"/>
        </a:xfrm>
      </p:grpSpPr>
      <p:sp>
        <p:nvSpPr>
          <p:cNvPr id="11" name="Rectángulo redondeado 4"/>
          <p:cNvSpPr/>
          <p:nvPr userDrawn="1"/>
        </p:nvSpPr>
        <p:spPr>
          <a:xfrm>
            <a:off x="6265863"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6" name="Marcador de texto 7"/>
          <p:cNvSpPr>
            <a:spLocks noGrp="1"/>
          </p:cNvSpPr>
          <p:nvPr>
            <p:ph type="body" sz="quarter" idx="11" hasCustomPrompt="1"/>
          </p:nvPr>
        </p:nvSpPr>
        <p:spPr>
          <a:xfrm>
            <a:off x="6570663" y="685802"/>
            <a:ext cx="508013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6583379" y="1104900"/>
            <a:ext cx="5067284"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6583379" y="2933700"/>
            <a:ext cx="5067284" cy="32385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0235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nique title + logos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237162"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23716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2" name="Picture Placeholder 2"/>
          <p:cNvSpPr>
            <a:spLocks noGrp="1"/>
          </p:cNvSpPr>
          <p:nvPr>
            <p:ph type="pic" sz="quarter" idx="13" hasCustomPrompt="1"/>
          </p:nvPr>
        </p:nvSpPr>
        <p:spPr>
          <a:xfrm>
            <a:off x="6581094"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
        <p:nvSpPr>
          <p:cNvPr id="13" name="Picture Placeholder 2"/>
          <p:cNvSpPr>
            <a:spLocks noGrp="1"/>
          </p:cNvSpPr>
          <p:nvPr>
            <p:ph type="pic" sz="quarter" idx="14" hasCustomPrompt="1"/>
          </p:nvPr>
        </p:nvSpPr>
        <p:spPr>
          <a:xfrm>
            <a:off x="8409496"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
        <p:nvSpPr>
          <p:cNvPr id="14" name="Picture Placeholder 2"/>
          <p:cNvSpPr>
            <a:spLocks noGrp="1"/>
          </p:cNvSpPr>
          <p:nvPr>
            <p:ph type="pic" sz="quarter" idx="15" hasCustomPrompt="1"/>
          </p:nvPr>
        </p:nvSpPr>
        <p:spPr>
          <a:xfrm>
            <a:off x="10248830"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Tree>
    <p:extLst>
      <p:ext uri="{BB962C8B-B14F-4D97-AF65-F5344CB8AC3E}">
        <p14:creationId xmlns:p14="http://schemas.microsoft.com/office/powerpoint/2010/main" val="8809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nique title 2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4105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nique title + iphon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pic>
        <p:nvPicPr>
          <p:cNvPr id="6"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7614158" y="1067373"/>
            <a:ext cx="4581698" cy="5108008"/>
          </a:xfrm>
          <a:prstGeom prst="rect">
            <a:avLst/>
          </a:prstGeom>
        </p:spPr>
      </p:pic>
      <p:sp>
        <p:nvSpPr>
          <p:cNvPr id="10" name="Picture Placeholder 2"/>
          <p:cNvSpPr>
            <a:spLocks noGrp="1"/>
          </p:cNvSpPr>
          <p:nvPr>
            <p:ph type="pic" sz="quarter" idx="14" hasCustomPrompt="1"/>
          </p:nvPr>
        </p:nvSpPr>
        <p:spPr>
          <a:xfrm>
            <a:off x="8260336" y="1562100"/>
            <a:ext cx="1713540" cy="3056199"/>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4139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Unique title + android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1051" y="1067373"/>
            <a:ext cx="4608558" cy="5108008"/>
          </a:xfrm>
          <a:prstGeom prst="rect">
            <a:avLst/>
          </a:prstGeom>
        </p:spPr>
      </p:pic>
      <p:sp>
        <p:nvSpPr>
          <p:cNvPr id="14" name="Picture Placeholder 13"/>
          <p:cNvSpPr>
            <a:spLocks noGrp="1"/>
          </p:cNvSpPr>
          <p:nvPr>
            <p:ph type="pic" sz="quarter" idx="14" hasCustomPrompt="1"/>
          </p:nvPr>
        </p:nvSpPr>
        <p:spPr>
          <a:xfrm>
            <a:off x="8029815" y="1562100"/>
            <a:ext cx="1944061" cy="3401786"/>
          </a:xfrm>
          <a:custGeom>
            <a:avLst/>
            <a:gdLst>
              <a:gd name="connsiteX0" fmla="*/ 0 w 1944061"/>
              <a:gd name="connsiteY0" fmla="*/ 0 h 3401786"/>
              <a:gd name="connsiteX1" fmla="*/ 1944061 w 1944061"/>
              <a:gd name="connsiteY1" fmla="*/ 0 h 3401786"/>
              <a:gd name="connsiteX2" fmla="*/ 1944061 w 1944061"/>
              <a:gd name="connsiteY2" fmla="*/ 3401786 h 3401786"/>
              <a:gd name="connsiteX3" fmla="*/ 0 w 1944061"/>
              <a:gd name="connsiteY3" fmla="*/ 3401786 h 3401786"/>
              <a:gd name="connsiteX4" fmla="*/ 0 w 1944061"/>
              <a:gd name="connsiteY4" fmla="*/ 2493560 h 3401786"/>
              <a:gd name="connsiteX5" fmla="*/ 17768 w 1944061"/>
              <a:gd name="connsiteY5" fmla="*/ 2455763 h 3401786"/>
              <a:gd name="connsiteX6" fmla="*/ 35193 w 1944061"/>
              <a:gd name="connsiteY6" fmla="*/ 2356104 h 3401786"/>
              <a:gd name="connsiteX7" fmla="*/ 17768 w 1944061"/>
              <a:gd name="connsiteY7" fmla="*/ 2256445 h 3401786"/>
              <a:gd name="connsiteX8" fmla="*/ 0 w 1944061"/>
              <a:gd name="connsiteY8" fmla="*/ 2218649 h 340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1" h="3401786">
                <a:moveTo>
                  <a:pt x="0" y="0"/>
                </a:moveTo>
                <a:lnTo>
                  <a:pt x="1944061" y="0"/>
                </a:lnTo>
                <a:lnTo>
                  <a:pt x="1944061" y="3401786"/>
                </a:lnTo>
                <a:lnTo>
                  <a:pt x="0" y="3401786"/>
                </a:lnTo>
                <a:lnTo>
                  <a:pt x="0" y="2493560"/>
                </a:lnTo>
                <a:lnTo>
                  <a:pt x="17768" y="2455763"/>
                </a:lnTo>
                <a:cubicBezTo>
                  <a:pt x="28988" y="2425132"/>
                  <a:pt x="35193" y="2391455"/>
                  <a:pt x="35193" y="2356104"/>
                </a:cubicBezTo>
                <a:cubicBezTo>
                  <a:pt x="35193" y="2320753"/>
                  <a:pt x="28988" y="2287076"/>
                  <a:pt x="17768" y="2256445"/>
                </a:cubicBezTo>
                <a:lnTo>
                  <a:pt x="0" y="2218649"/>
                </a:lnTo>
                <a:close/>
              </a:path>
            </a:pathLst>
          </a:custGeom>
        </p:spPr>
        <p:txBody>
          <a:bodyPr wrap="square" anchor="ctr">
            <a:noAutofit/>
          </a:bodyP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9181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nique title 2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4560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nique title + imag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3" name="Picture Placeholder 2"/>
          <p:cNvSpPr>
            <a:spLocks noGrp="1"/>
          </p:cNvSpPr>
          <p:nvPr>
            <p:ph type="pic" sz="quarter" idx="14" hasCustomPrompt="1"/>
          </p:nvPr>
        </p:nvSpPr>
        <p:spPr>
          <a:xfrm>
            <a:off x="304800" y="685800"/>
            <a:ext cx="5484813" cy="5486400"/>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6453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nique title + imag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Picture Placeholder 2"/>
          <p:cNvSpPr>
            <a:spLocks noGrp="1"/>
          </p:cNvSpPr>
          <p:nvPr>
            <p:ph type="pic" sz="quarter" idx="14" hasCustomPrompt="1"/>
          </p:nvPr>
        </p:nvSpPr>
        <p:spPr>
          <a:xfrm>
            <a:off x="6410325" y="685800"/>
            <a:ext cx="5397500" cy="5486400"/>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0698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nique title + map">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6" name="Picture Placeholder 2"/>
          <p:cNvSpPr>
            <a:spLocks noGrp="1"/>
          </p:cNvSpPr>
          <p:nvPr>
            <p:ph type="pic" sz="quarter" idx="14" hasCustomPrompt="1"/>
          </p:nvPr>
        </p:nvSpPr>
        <p:spPr>
          <a:xfrm>
            <a:off x="6204853" y="1494181"/>
            <a:ext cx="4637315" cy="3869638"/>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817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color text / Left">
    <p:spTree>
      <p:nvGrpSpPr>
        <p:cNvPr id="1" name=""/>
        <p:cNvGrpSpPr/>
        <p:nvPr/>
      </p:nvGrpSpPr>
      <p:grpSpPr>
        <a:xfrm>
          <a:off x="0" y="0"/>
          <a:ext cx="0" cy="0"/>
          <a:chOff x="0" y="0"/>
          <a:chExt cx="0" cy="0"/>
        </a:xfrm>
      </p:grpSpPr>
      <p:sp>
        <p:nvSpPr>
          <p:cNvPr id="6" name="Rectangle 5"/>
          <p:cNvSpPr/>
          <p:nvPr userDrawn="1"/>
        </p:nvSpPr>
        <p:spPr>
          <a:xfrm>
            <a:off x="793" y="1"/>
            <a:ext cx="60944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20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6094412"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211388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color text with image">
    <p:spTree>
      <p:nvGrpSpPr>
        <p:cNvPr id="1" name=""/>
        <p:cNvGrpSpPr/>
        <p:nvPr/>
      </p:nvGrpSpPr>
      <p:grpSpPr>
        <a:xfrm>
          <a:off x="0" y="0"/>
          <a:ext cx="0" cy="0"/>
          <a:chOff x="0" y="0"/>
          <a:chExt cx="0" cy="0"/>
        </a:xfrm>
      </p:grpSpPr>
      <p:sp>
        <p:nvSpPr>
          <p:cNvPr id="6" name="Rectangle 5"/>
          <p:cNvSpPr/>
          <p:nvPr userDrawn="1"/>
        </p:nvSpPr>
        <p:spPr>
          <a:xfrm>
            <a:off x="793" y="1"/>
            <a:ext cx="609441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300" b="0" i="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6094412" y="800099"/>
            <a:ext cx="6094413" cy="6057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Picture Placeholder 2"/>
          <p:cNvSpPr>
            <a:spLocks noGrp="1"/>
          </p:cNvSpPr>
          <p:nvPr>
            <p:ph type="pic" sz="quarter" idx="14" hasCustomPrompt="1"/>
          </p:nvPr>
        </p:nvSpPr>
        <p:spPr>
          <a:xfrm>
            <a:off x="749787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19456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1" name="Rectángulo redondeado 4"/>
          <p:cNvSpPr/>
          <p:nvPr userDrawn="1"/>
        </p:nvSpPr>
        <p:spPr>
          <a:xfrm>
            <a:off x="6265863"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6" name="Marcador de texto 7"/>
          <p:cNvSpPr>
            <a:spLocks noGrp="1"/>
          </p:cNvSpPr>
          <p:nvPr>
            <p:ph type="body" sz="quarter" idx="11" hasCustomPrompt="1"/>
          </p:nvPr>
        </p:nvSpPr>
        <p:spPr>
          <a:xfrm>
            <a:off x="6570663" y="685802"/>
            <a:ext cx="508013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6583379" y="1104900"/>
            <a:ext cx="5067284"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Tree>
    <p:extLst>
      <p:ext uri="{BB962C8B-B14F-4D97-AF65-F5344CB8AC3E}">
        <p14:creationId xmlns:p14="http://schemas.microsoft.com/office/powerpoint/2010/main" val="185665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th wide color text / Left">
    <p:spTree>
      <p:nvGrpSpPr>
        <p:cNvPr id="1" name=""/>
        <p:cNvGrpSpPr/>
        <p:nvPr/>
      </p:nvGrpSpPr>
      <p:grpSpPr>
        <a:xfrm>
          <a:off x="0" y="0"/>
          <a:ext cx="0" cy="0"/>
          <a:chOff x="0" y="0"/>
          <a:chExt cx="0" cy="0"/>
        </a:xfrm>
      </p:grpSpPr>
      <p:sp>
        <p:nvSpPr>
          <p:cNvPr id="6" name="Rectangle 5"/>
          <p:cNvSpPr/>
          <p:nvPr userDrawn="1"/>
        </p:nvSpPr>
        <p:spPr>
          <a:xfrm>
            <a:off x="793" y="1"/>
            <a:ext cx="78398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accent2">
                    <a:lumMod val="50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6444458" cy="1828800"/>
          </a:xfrm>
          <a:prstGeom prst="rect">
            <a:avLst/>
          </a:prstGeom>
          <a:noFill/>
        </p:spPr>
        <p:txBody>
          <a:bodyPr vert="horz" wrap="none" lIns="0" tIns="91440" rIns="0" bIns="0" anchor="t" anchorCtr="0">
            <a:noAutofit/>
          </a:bodyPr>
          <a:lstStyle>
            <a:lvl1pPr marL="0" indent="0" algn="l">
              <a:buNone/>
              <a:defRPr sz="3000" b="1" i="0">
                <a:solidFill>
                  <a:schemeClr val="accent2">
                    <a:lumMod val="50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6444458" cy="1409700"/>
          </a:xfrm>
          <a:prstGeom prst="rect">
            <a:avLst/>
          </a:prstGeom>
        </p:spPr>
        <p:txBody>
          <a:bodyPr lIns="0" tIns="0" rIns="0" bIns="0">
            <a:noAutofit/>
          </a:bodyPr>
          <a:lstStyle>
            <a:lvl1pPr marL="0" indent="0">
              <a:lnSpc>
                <a:spcPct val="150000"/>
              </a:lnSpc>
              <a:buNone/>
              <a:defRPr sz="1200" baseline="0">
                <a:ln>
                  <a:noFill/>
                </a:ln>
                <a:solidFill>
                  <a:schemeClr val="accent2">
                    <a:lumMod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7840663" y="800099"/>
            <a:ext cx="4348161" cy="6057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6248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color text / Right">
    <p:spTree>
      <p:nvGrpSpPr>
        <p:cNvPr id="1" name=""/>
        <p:cNvGrpSpPr/>
        <p:nvPr/>
      </p:nvGrpSpPr>
      <p:grpSpPr>
        <a:xfrm>
          <a:off x="0" y="0"/>
          <a:ext cx="0" cy="0"/>
          <a:chOff x="0" y="0"/>
          <a:chExt cx="0" cy="0"/>
        </a:xfrm>
      </p:grpSpPr>
      <p:sp>
        <p:nvSpPr>
          <p:cNvPr id="6" name="Rectangle 5"/>
          <p:cNvSpPr/>
          <p:nvPr userDrawn="1"/>
        </p:nvSpPr>
        <p:spPr>
          <a:xfrm>
            <a:off x="6094413" y="1"/>
            <a:ext cx="60944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Rectángulo redondeado 4"/>
          <p:cNvSpPr/>
          <p:nvPr userDrawn="1"/>
        </p:nvSpPr>
        <p:spPr>
          <a:xfrm>
            <a:off x="6734167" y="800100"/>
            <a:ext cx="152399" cy="19049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solidFill>
                <a:schemeClr val="accent4"/>
              </a:solidFill>
              <a:latin typeface="Helvetica" pitchFamily="2" charset="0"/>
            </a:endParaRPr>
          </a:p>
        </p:txBody>
      </p:sp>
      <p:sp>
        <p:nvSpPr>
          <p:cNvPr id="16"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accent4"/>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20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7" name="Rectangle 6"/>
          <p:cNvSpPr/>
          <p:nvPr userDrawn="1"/>
        </p:nvSpPr>
        <p:spPr>
          <a:xfrm>
            <a:off x="0"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9629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color text + image / Right">
    <p:spTree>
      <p:nvGrpSpPr>
        <p:cNvPr id="1" name=""/>
        <p:cNvGrpSpPr/>
        <p:nvPr/>
      </p:nvGrpSpPr>
      <p:grpSpPr>
        <a:xfrm>
          <a:off x="0" y="0"/>
          <a:ext cx="0" cy="0"/>
          <a:chOff x="0" y="0"/>
          <a:chExt cx="0" cy="0"/>
        </a:xfrm>
      </p:grpSpPr>
      <p:sp>
        <p:nvSpPr>
          <p:cNvPr id="6" name="Rectangle 5"/>
          <p:cNvSpPr/>
          <p:nvPr userDrawn="1"/>
        </p:nvSpPr>
        <p:spPr>
          <a:xfrm>
            <a:off x="6094413" y="1"/>
            <a:ext cx="6094413"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Rectángulo redondeado 4"/>
          <p:cNvSpPr/>
          <p:nvPr userDrawn="1"/>
        </p:nvSpPr>
        <p:spPr>
          <a:xfrm>
            <a:off x="6734167"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solidFill>
                <a:schemeClr val="accent4"/>
              </a:solidFill>
              <a:latin typeface="Helvetica" pitchFamily="2" charset="0"/>
            </a:endParaRPr>
          </a:p>
        </p:txBody>
      </p:sp>
      <p:sp>
        <p:nvSpPr>
          <p:cNvPr id="16"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300" b="0" i="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7" name="Rectangle 6"/>
          <p:cNvSpPr/>
          <p:nvPr userDrawn="1"/>
        </p:nvSpPr>
        <p:spPr>
          <a:xfrm>
            <a:off x="0"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8" name="Picture Placeholder 2"/>
          <p:cNvSpPr>
            <a:spLocks noGrp="1"/>
          </p:cNvSpPr>
          <p:nvPr>
            <p:ph type="pic" sz="quarter" idx="14" hasCustomPrompt="1"/>
          </p:nvPr>
        </p:nvSpPr>
        <p:spPr>
          <a:xfrm>
            <a:off x="1403063"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95066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with wide color text / Right">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Marcador de texto 7"/>
          <p:cNvSpPr>
            <a:spLocks noGrp="1"/>
          </p:cNvSpPr>
          <p:nvPr>
            <p:ph type="body" sz="quarter" idx="11" hasCustomPrompt="1"/>
          </p:nvPr>
        </p:nvSpPr>
        <p:spPr>
          <a:xfrm>
            <a:off x="5191443" y="685802"/>
            <a:ext cx="4572795" cy="419098"/>
          </a:xfrm>
          <a:prstGeom prst="rect">
            <a:avLst/>
          </a:prstGeom>
          <a:noFill/>
        </p:spPr>
        <p:txBody>
          <a:bodyPr vert="horz" lIns="0" tIns="0" rIns="0" bIns="0" anchor="ctr"/>
          <a:lstStyle>
            <a:lvl1pPr marL="0" indent="0" algn="l">
              <a:buNone/>
              <a:defRPr sz="1500" b="1" i="0">
                <a:solidFill>
                  <a:schemeClr val="accent3">
                    <a:lumMod val="40000"/>
                    <a:lumOff val="60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12" hasCustomPrompt="1"/>
          </p:nvPr>
        </p:nvSpPr>
        <p:spPr>
          <a:xfrm>
            <a:off x="5191443" y="1104900"/>
            <a:ext cx="6444458"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5" name="Rectángulo redondeado 4"/>
          <p:cNvSpPr/>
          <p:nvPr userDrawn="1"/>
        </p:nvSpPr>
        <p:spPr>
          <a:xfrm>
            <a:off x="488664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9" name="Text Placeholder 2"/>
          <p:cNvSpPr>
            <a:spLocks noGrp="1"/>
          </p:cNvSpPr>
          <p:nvPr>
            <p:ph type="body" sz="quarter" idx="13" hasCustomPrompt="1"/>
          </p:nvPr>
        </p:nvSpPr>
        <p:spPr>
          <a:xfrm>
            <a:off x="5191443" y="2933700"/>
            <a:ext cx="6444458"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21180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eak 01">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94831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0008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9101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Break A">
    <p:spTree>
      <p:nvGrpSpPr>
        <p:cNvPr id="1" name=""/>
        <p:cNvGrpSpPr/>
        <p:nvPr/>
      </p:nvGrpSpPr>
      <p:grpSpPr>
        <a:xfrm>
          <a:off x="0" y="0"/>
          <a:ext cx="0" cy="0"/>
          <a:chOff x="0" y="0"/>
          <a:chExt cx="0" cy="0"/>
        </a:xfrm>
      </p:grpSpPr>
      <p:sp>
        <p:nvSpPr>
          <p:cNvPr id="5" name="Rectangle 4"/>
          <p:cNvSpPr/>
          <p:nvPr userDrawn="1"/>
        </p:nvSpPr>
        <p:spPr>
          <a:xfrm>
            <a:off x="0" y="1"/>
            <a:ext cx="12179619" cy="33886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1420238" y="2104630"/>
            <a:ext cx="3336587"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420238" y="3495900"/>
            <a:ext cx="3336587"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5535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441659" y="2104630"/>
            <a:ext cx="353114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441659" y="3495900"/>
            <a:ext cx="353114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781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95502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Tree>
    <p:extLst>
      <p:ext uri="{BB962C8B-B14F-4D97-AF65-F5344CB8AC3E}">
        <p14:creationId xmlns:p14="http://schemas.microsoft.com/office/powerpoint/2010/main" val="214606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256835" y="2104630"/>
            <a:ext cx="3657600"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256835" y="3495900"/>
            <a:ext cx="3657600"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1126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20540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7761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55525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1420238" y="2104630"/>
            <a:ext cx="3336587"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420238" y="3495900"/>
            <a:ext cx="3336587" cy="1409700"/>
          </a:xfrm>
          <a:prstGeom prst="rect">
            <a:avLst/>
          </a:prstGeom>
        </p:spPr>
        <p:txBody>
          <a:bodyPr lIns="0" tIns="0" rIns="0" bIns="0">
            <a:noAutofit/>
          </a:bodyPr>
          <a:lstStyle>
            <a:lvl1pPr marL="0" indent="0">
              <a:lnSpc>
                <a:spcPct val="150000"/>
              </a:lnSpc>
              <a:buNone/>
              <a:defRPr sz="1200" b="0" i="0" baseline="0">
                <a:ln>
                  <a:noFill/>
                </a:ln>
                <a:solidFill>
                  <a:schemeClr val="tx1">
                    <a:lumMod val="50000"/>
                    <a:lumOff val="50000"/>
                  </a:schemeClr>
                </a:solidFill>
                <a:latin typeface="Helvetica" pitchFamily="2" charset="0"/>
                <a:ea typeface="Helvetica Neue" panose="02000503000000020004" pitchFamily="2" charset="0"/>
                <a:cs typeface="Helvetica Neue" panose="02000503000000020004"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53504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2565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Break A">
    <p:spTree>
      <p:nvGrpSpPr>
        <p:cNvPr id="1" name=""/>
        <p:cNvGrpSpPr/>
        <p:nvPr/>
      </p:nvGrpSpPr>
      <p:grpSpPr>
        <a:xfrm>
          <a:off x="0" y="0"/>
          <a:ext cx="0" cy="0"/>
          <a:chOff x="0" y="0"/>
          <a:chExt cx="0" cy="0"/>
        </a:xfrm>
      </p:grpSpPr>
      <p:sp>
        <p:nvSpPr>
          <p:cNvPr id="7" name="Rectangle 6"/>
          <p:cNvSpPr/>
          <p:nvPr userDrawn="1"/>
        </p:nvSpPr>
        <p:spPr>
          <a:xfrm>
            <a:off x="0" y="1"/>
            <a:ext cx="12188825"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0431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Break A">
    <p:spTree>
      <p:nvGrpSpPr>
        <p:cNvPr id="1" name=""/>
        <p:cNvGrpSpPr/>
        <p:nvPr/>
      </p:nvGrpSpPr>
      <p:grpSpPr>
        <a:xfrm>
          <a:off x="0" y="0"/>
          <a:ext cx="0" cy="0"/>
          <a:chOff x="0" y="0"/>
          <a:chExt cx="0" cy="0"/>
        </a:xfrm>
      </p:grpSpPr>
      <p:sp>
        <p:nvSpPr>
          <p:cNvPr id="7" name="Rectangle 6"/>
          <p:cNvSpPr/>
          <p:nvPr userDrawn="1"/>
        </p:nvSpPr>
        <p:spPr>
          <a:xfrm>
            <a:off x="0" y="1"/>
            <a:ext cx="12188825"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1795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Break A">
    <p:spTree>
      <p:nvGrpSpPr>
        <p:cNvPr id="1" name=""/>
        <p:cNvGrpSpPr/>
        <p:nvPr/>
      </p:nvGrpSpPr>
      <p:grpSpPr>
        <a:xfrm>
          <a:off x="0" y="0"/>
          <a:ext cx="0" cy="0"/>
          <a:chOff x="0" y="0"/>
          <a:chExt cx="0" cy="0"/>
        </a:xfrm>
      </p:grpSpPr>
      <p:sp>
        <p:nvSpPr>
          <p:cNvPr id="6" name="Picture Placeholder 2"/>
          <p:cNvSpPr>
            <a:spLocks noGrp="1"/>
          </p:cNvSpPr>
          <p:nvPr>
            <p:ph type="pic" sz="quarter" idx="15" hasCustomPrompt="1"/>
          </p:nvPr>
        </p:nvSpPr>
        <p:spPr>
          <a:xfrm>
            <a:off x="-1587" y="1"/>
            <a:ext cx="12190412"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1150374" y="2104630"/>
            <a:ext cx="4774549"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150374" y="3495900"/>
            <a:ext cx="4774549" cy="14097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95267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1"/>
            <a:ext cx="12190412"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6339766"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339766"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2439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text box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1911350"/>
            <a:ext cx="10461625" cy="3505200"/>
          </a:xfrm>
          <a:prstGeom prst="rect">
            <a:avLst/>
          </a:prstGeom>
        </p:spPr>
        <p:txBody>
          <a:bodyPr numCol="2"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111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3447142"/>
            <a:ext cx="12190412" cy="3410857"/>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6316878"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316878"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418092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8" y="1"/>
            <a:ext cx="12190413"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3773548" y="1401098"/>
            <a:ext cx="4662533" cy="19693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3773548" y="3495900"/>
            <a:ext cx="4662533" cy="1409700"/>
          </a:xfrm>
          <a:prstGeom prst="rect">
            <a:avLst/>
          </a:prstGeom>
        </p:spPr>
        <p:txBody>
          <a:bodyPr lIns="0" tIns="0" rIns="0" bIns="0">
            <a:noAutofit/>
          </a:bodyPr>
          <a:lstStyle>
            <a:lvl1pPr marL="0" indent="0">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8140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reak 02">
    <p:spTree>
      <p:nvGrpSpPr>
        <p:cNvPr id="1" name=""/>
        <p:cNvGrpSpPr/>
        <p:nvPr/>
      </p:nvGrpSpPr>
      <p:grpSpPr>
        <a:xfrm>
          <a:off x="0" y="0"/>
          <a:ext cx="0" cy="0"/>
          <a:chOff x="0" y="0"/>
          <a:chExt cx="0" cy="0"/>
        </a:xfrm>
      </p:grpSpPr>
      <p:sp>
        <p:nvSpPr>
          <p:cNvPr id="7" name="Rectangle 6"/>
          <p:cNvSpPr/>
          <p:nvPr userDrawn="1"/>
        </p:nvSpPr>
        <p:spPr>
          <a:xfrm>
            <a:off x="4305300" y="1"/>
            <a:ext cx="79124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305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7499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eak 03">
    <p:spTree>
      <p:nvGrpSpPr>
        <p:cNvPr id="1" name=""/>
        <p:cNvGrpSpPr/>
        <p:nvPr/>
      </p:nvGrpSpPr>
      <p:grpSpPr>
        <a:xfrm>
          <a:off x="0" y="0"/>
          <a:ext cx="0" cy="0"/>
          <a:chOff x="0" y="0"/>
          <a:chExt cx="0" cy="0"/>
        </a:xfrm>
      </p:grpSpPr>
      <p:sp>
        <p:nvSpPr>
          <p:cNvPr id="7" name="Rectangle 6"/>
          <p:cNvSpPr/>
          <p:nvPr userDrawn="1"/>
        </p:nvSpPr>
        <p:spPr>
          <a:xfrm>
            <a:off x="4267200" y="1"/>
            <a:ext cx="791241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64857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reak 04">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6328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05">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39161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reak 06">
    <p:spTree>
      <p:nvGrpSpPr>
        <p:cNvPr id="1" name=""/>
        <p:cNvGrpSpPr/>
        <p:nvPr/>
      </p:nvGrpSpPr>
      <p:grpSpPr>
        <a:xfrm>
          <a:off x="0" y="0"/>
          <a:ext cx="0" cy="0"/>
          <a:chOff x="0" y="0"/>
          <a:chExt cx="0" cy="0"/>
        </a:xfrm>
      </p:grpSpPr>
      <p:sp>
        <p:nvSpPr>
          <p:cNvPr id="7" name="Rectangle 6"/>
          <p:cNvSpPr/>
          <p:nvPr userDrawn="1"/>
        </p:nvSpPr>
        <p:spPr>
          <a:xfrm>
            <a:off x="4267200" y="1"/>
            <a:ext cx="79124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-Printed Ornament</a:t>
            </a:r>
          </a:p>
        </p:txBody>
      </p:sp>
    </p:spTree>
    <p:extLst>
      <p:ext uri="{BB962C8B-B14F-4D97-AF65-F5344CB8AC3E}">
        <p14:creationId xmlns:p14="http://schemas.microsoft.com/office/powerpoint/2010/main" val="117757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Unique title mid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2019300"/>
            <a:ext cx="5028407"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24765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2133598"/>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3166110"/>
            <a:ext cx="5028407" cy="72009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141057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nique title midl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729414"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729414"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443028" y="2133598"/>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729414"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341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 Title / Right">
    <p:spTree>
      <p:nvGrpSpPr>
        <p:cNvPr id="1" name=""/>
        <p:cNvGrpSpPr/>
        <p:nvPr/>
      </p:nvGrpSpPr>
      <p:grpSpPr>
        <a:xfrm>
          <a:off x="0" y="0"/>
          <a:ext cx="0" cy="0"/>
          <a:chOff x="0" y="0"/>
          <a:chExt cx="0" cy="0"/>
        </a:xfrm>
      </p:grpSpPr>
      <p:sp>
        <p:nvSpPr>
          <p:cNvPr id="15" name="Rectangle 14"/>
          <p:cNvSpPr/>
          <p:nvPr userDrawn="1"/>
        </p:nvSpPr>
        <p:spPr>
          <a:xfrm>
            <a:off x="-77117" y="0"/>
            <a:ext cx="122659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0" name="Picture Placeholder 2"/>
          <p:cNvSpPr>
            <a:spLocks noGrp="1"/>
          </p:cNvSpPr>
          <p:nvPr>
            <p:ph type="pic" sz="quarter" idx="14" hasCustomPrompt="1"/>
          </p:nvPr>
        </p:nvSpPr>
        <p:spPr>
          <a:xfrm>
            <a:off x="6092825" y="0"/>
            <a:ext cx="6096000"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4"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20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4466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4122057"/>
            <a:ext cx="10461625" cy="1625598"/>
          </a:xfrm>
          <a:prstGeom prst="rect">
            <a:avLst/>
          </a:prstGeom>
        </p:spPr>
        <p:txBody>
          <a:bodyPr numCol="1"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6" hasCustomPrompt="1"/>
          </p:nvPr>
        </p:nvSpPr>
        <p:spPr>
          <a:xfrm>
            <a:off x="5292724" y="2051275"/>
            <a:ext cx="1616076" cy="1616076"/>
          </a:xfrm>
          <a:custGeom>
            <a:avLst/>
            <a:gdLst>
              <a:gd name="connsiteX0" fmla="*/ 808038 w 1616076"/>
              <a:gd name="connsiteY0" fmla="*/ 0 h 1616076"/>
              <a:gd name="connsiteX1" fmla="*/ 1616076 w 1616076"/>
              <a:gd name="connsiteY1" fmla="*/ 808038 h 1616076"/>
              <a:gd name="connsiteX2" fmla="*/ 808038 w 1616076"/>
              <a:gd name="connsiteY2" fmla="*/ 1616076 h 1616076"/>
              <a:gd name="connsiteX3" fmla="*/ 0 w 1616076"/>
              <a:gd name="connsiteY3" fmla="*/ 808038 h 1616076"/>
              <a:gd name="connsiteX4" fmla="*/ 808038 w 1616076"/>
              <a:gd name="connsiteY4" fmla="*/ 0 h 161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076" h="1616076">
                <a:moveTo>
                  <a:pt x="808038" y="0"/>
                </a:moveTo>
                <a:cubicBezTo>
                  <a:pt x="1254305" y="0"/>
                  <a:pt x="1616076" y="361771"/>
                  <a:pt x="1616076" y="808038"/>
                </a:cubicBezTo>
                <a:cubicBezTo>
                  <a:pt x="1616076" y="1254305"/>
                  <a:pt x="1254305" y="1616076"/>
                  <a:pt x="808038" y="1616076"/>
                </a:cubicBezTo>
                <a:cubicBezTo>
                  <a:pt x="361771" y="1616076"/>
                  <a:pt x="0" y="1254305"/>
                  <a:pt x="0" y="808038"/>
                </a:cubicBezTo>
                <a:cubicBezTo>
                  <a:pt x="0" y="361771"/>
                  <a:pt x="361771" y="0"/>
                  <a:pt x="808038" y="0"/>
                </a:cubicBezTo>
                <a:close/>
              </a:path>
            </a:pathLst>
          </a:custGeom>
        </p:spPr>
        <p:txBody>
          <a:bodyPr wrap="square" anchor="ctr">
            <a:noAutofit/>
          </a:bodyP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78026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 Title / Left">
    <p:spTree>
      <p:nvGrpSpPr>
        <p:cNvPr id="1" name=""/>
        <p:cNvGrpSpPr/>
        <p:nvPr/>
      </p:nvGrpSpPr>
      <p:grpSpPr>
        <a:xfrm>
          <a:off x="0" y="0"/>
          <a:ext cx="0" cy="0"/>
          <a:chOff x="0" y="0"/>
          <a:chExt cx="0" cy="0"/>
        </a:xfrm>
      </p:grpSpPr>
      <p:sp>
        <p:nvSpPr>
          <p:cNvPr id="12" name="Rectangle 11"/>
          <p:cNvSpPr/>
          <p:nvPr userDrawn="1"/>
        </p:nvSpPr>
        <p:spPr>
          <a:xfrm>
            <a:off x="3809" y="1104900"/>
            <a:ext cx="12185016" cy="575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0" name="Picture Placeholder 2"/>
          <p:cNvSpPr>
            <a:spLocks noGrp="1"/>
          </p:cNvSpPr>
          <p:nvPr>
            <p:ph type="pic" sz="quarter" idx="14" hasCustomPrompt="1"/>
          </p:nvPr>
        </p:nvSpPr>
        <p:spPr>
          <a:xfrm>
            <a:off x="3809" y="0"/>
            <a:ext cx="6096000"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20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6825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5" name="Picture Placeholder 2"/>
          <p:cNvSpPr>
            <a:spLocks noGrp="1"/>
          </p:cNvSpPr>
          <p:nvPr>
            <p:ph type="pic" sz="quarter" idx="15" hasCustomPrompt="1"/>
          </p:nvPr>
        </p:nvSpPr>
        <p:spPr>
          <a:xfrm>
            <a:off x="914400" y="1858880"/>
            <a:ext cx="4875213"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8" name="Marcador de texto 7"/>
          <p:cNvSpPr>
            <a:spLocks noGrp="1"/>
          </p:cNvSpPr>
          <p:nvPr>
            <p:ph type="body" sz="quarter" idx="18" hasCustomPrompt="1"/>
          </p:nvPr>
        </p:nvSpPr>
        <p:spPr>
          <a:xfrm>
            <a:off x="914401" y="4646710"/>
            <a:ext cx="4875213" cy="450670"/>
          </a:xfrm>
          <a:prstGeom prst="rect">
            <a:avLst/>
          </a:prstGeom>
          <a:noFill/>
        </p:spPr>
        <p:txBody>
          <a:bodyPr vert="horz" lIns="0" tIns="0" rIns="0" bIns="0" anchor="b"/>
          <a:lstStyle>
            <a:lvl1pPr marL="0" indent="0" algn="l">
              <a:buNone/>
              <a:defRPr sz="12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p:cNvSpPr>
            <a:spLocks noGrp="1"/>
          </p:cNvSpPr>
          <p:nvPr>
            <p:ph type="body" sz="quarter" idx="19" hasCustomPrompt="1"/>
          </p:nvPr>
        </p:nvSpPr>
        <p:spPr>
          <a:xfrm>
            <a:off x="914401" y="5103909"/>
            <a:ext cx="4875213" cy="318323"/>
          </a:xfrm>
          <a:prstGeom prst="rect">
            <a:avLst/>
          </a:prstGeom>
          <a:noFill/>
        </p:spPr>
        <p:txBody>
          <a:bodyPr vert="horz" wrap="none" lIns="0" tIns="91440" rIns="0" bIns="0" anchor="t" anchorCtr="0">
            <a:noAutofit/>
          </a:bodyPr>
          <a:lstStyle>
            <a:lvl1pPr marL="0" indent="0" algn="l">
              <a:buNone/>
              <a:defRPr sz="12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p:cNvSpPr>
            <a:spLocks noGrp="1"/>
          </p:cNvSpPr>
          <p:nvPr>
            <p:ph type="body" sz="quarter" idx="13" hasCustomPrompt="1"/>
          </p:nvPr>
        </p:nvSpPr>
        <p:spPr>
          <a:xfrm>
            <a:off x="914401" y="5474370"/>
            <a:ext cx="4875213"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7" name="Picture Placeholder 2"/>
          <p:cNvSpPr>
            <a:spLocks noGrp="1"/>
          </p:cNvSpPr>
          <p:nvPr>
            <p:ph type="pic" sz="quarter" idx="20" hasCustomPrompt="1"/>
          </p:nvPr>
        </p:nvSpPr>
        <p:spPr>
          <a:xfrm>
            <a:off x="6410325" y="1858880"/>
            <a:ext cx="4921250"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28" name="Marcador de texto 7"/>
          <p:cNvSpPr>
            <a:spLocks noGrp="1"/>
          </p:cNvSpPr>
          <p:nvPr>
            <p:ph type="body" sz="quarter" idx="21" hasCustomPrompt="1"/>
          </p:nvPr>
        </p:nvSpPr>
        <p:spPr>
          <a:xfrm>
            <a:off x="6410326" y="4646710"/>
            <a:ext cx="4921250" cy="450670"/>
          </a:xfrm>
          <a:prstGeom prst="rect">
            <a:avLst/>
          </a:prstGeom>
          <a:noFill/>
        </p:spPr>
        <p:txBody>
          <a:bodyPr vert="horz" lIns="0" tIns="0" rIns="0" bIns="0" anchor="b"/>
          <a:lstStyle>
            <a:lvl1pPr marL="0" indent="0" algn="l">
              <a:buNone/>
              <a:defRPr sz="12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Marcador de texto 7"/>
          <p:cNvSpPr>
            <a:spLocks noGrp="1"/>
          </p:cNvSpPr>
          <p:nvPr>
            <p:ph type="body" sz="quarter" idx="22" hasCustomPrompt="1"/>
          </p:nvPr>
        </p:nvSpPr>
        <p:spPr>
          <a:xfrm>
            <a:off x="6410326" y="5103909"/>
            <a:ext cx="4921250" cy="318323"/>
          </a:xfrm>
          <a:prstGeom prst="rect">
            <a:avLst/>
          </a:prstGeom>
          <a:noFill/>
        </p:spPr>
        <p:txBody>
          <a:bodyPr vert="horz" wrap="none" lIns="0" tIns="91440" rIns="0" bIns="0" anchor="t" anchorCtr="0">
            <a:noAutofit/>
          </a:bodyPr>
          <a:lstStyle>
            <a:lvl1pPr marL="0" indent="0" algn="l">
              <a:buNone/>
              <a:defRPr sz="12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0" name="Text Placeholder 2"/>
          <p:cNvSpPr>
            <a:spLocks noGrp="1"/>
          </p:cNvSpPr>
          <p:nvPr>
            <p:ph type="body" sz="quarter" idx="23" hasCustomPrompt="1"/>
          </p:nvPr>
        </p:nvSpPr>
        <p:spPr>
          <a:xfrm>
            <a:off x="6410326" y="5474370"/>
            <a:ext cx="4921250"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1818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riple images">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5" name="Picture Placeholder 2"/>
          <p:cNvSpPr>
            <a:spLocks noGrp="1"/>
          </p:cNvSpPr>
          <p:nvPr>
            <p:ph type="pic" sz="quarter" idx="15" hasCustomPrompt="1"/>
          </p:nvPr>
        </p:nvSpPr>
        <p:spPr>
          <a:xfrm>
            <a:off x="1143792"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8" name="Marcador de texto 7"/>
          <p:cNvSpPr>
            <a:spLocks noGrp="1"/>
          </p:cNvSpPr>
          <p:nvPr>
            <p:ph type="body" sz="quarter" idx="18" hasCustomPrompt="1"/>
          </p:nvPr>
        </p:nvSpPr>
        <p:spPr>
          <a:xfrm>
            <a:off x="1143793"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p:cNvSpPr>
            <a:spLocks noGrp="1"/>
          </p:cNvSpPr>
          <p:nvPr>
            <p:ph type="body" sz="quarter" idx="19" hasCustomPrompt="1"/>
          </p:nvPr>
        </p:nvSpPr>
        <p:spPr>
          <a:xfrm>
            <a:off x="1143793"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p:cNvSpPr>
            <a:spLocks noGrp="1"/>
          </p:cNvSpPr>
          <p:nvPr>
            <p:ph type="body" sz="quarter" idx="13" hasCustomPrompt="1"/>
          </p:nvPr>
        </p:nvSpPr>
        <p:spPr>
          <a:xfrm>
            <a:off x="1143793"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1" name="Picture Placeholder 2"/>
          <p:cNvSpPr>
            <a:spLocks noGrp="1"/>
          </p:cNvSpPr>
          <p:nvPr>
            <p:ph type="pic" sz="quarter" idx="20" hasCustomPrompt="1"/>
          </p:nvPr>
        </p:nvSpPr>
        <p:spPr>
          <a:xfrm>
            <a:off x="4570413"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5" name="Picture Placeholder 2"/>
          <p:cNvSpPr>
            <a:spLocks noGrp="1"/>
          </p:cNvSpPr>
          <p:nvPr>
            <p:ph type="pic" sz="quarter" idx="24" hasCustomPrompt="1"/>
          </p:nvPr>
        </p:nvSpPr>
        <p:spPr>
          <a:xfrm>
            <a:off x="7997034"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21" name="Marcador de texto 7"/>
          <p:cNvSpPr>
            <a:spLocks noGrp="1"/>
          </p:cNvSpPr>
          <p:nvPr>
            <p:ph type="body" sz="quarter" idx="25" hasCustomPrompt="1"/>
          </p:nvPr>
        </p:nvSpPr>
        <p:spPr>
          <a:xfrm>
            <a:off x="4570413"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2" name="Marcador de texto 7"/>
          <p:cNvSpPr>
            <a:spLocks noGrp="1"/>
          </p:cNvSpPr>
          <p:nvPr>
            <p:ph type="body" sz="quarter" idx="26" hasCustomPrompt="1"/>
          </p:nvPr>
        </p:nvSpPr>
        <p:spPr>
          <a:xfrm>
            <a:off x="4570413"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3" name="Text Placeholder 2"/>
          <p:cNvSpPr>
            <a:spLocks noGrp="1"/>
          </p:cNvSpPr>
          <p:nvPr>
            <p:ph type="body" sz="quarter" idx="27" hasCustomPrompt="1"/>
          </p:nvPr>
        </p:nvSpPr>
        <p:spPr>
          <a:xfrm>
            <a:off x="4570413"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4" name="Marcador de texto 7"/>
          <p:cNvSpPr>
            <a:spLocks noGrp="1"/>
          </p:cNvSpPr>
          <p:nvPr>
            <p:ph type="body" sz="quarter" idx="28" hasCustomPrompt="1"/>
          </p:nvPr>
        </p:nvSpPr>
        <p:spPr>
          <a:xfrm>
            <a:off x="7997034"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5" name="Marcador de texto 7"/>
          <p:cNvSpPr>
            <a:spLocks noGrp="1"/>
          </p:cNvSpPr>
          <p:nvPr>
            <p:ph type="body" sz="quarter" idx="29" hasCustomPrompt="1"/>
          </p:nvPr>
        </p:nvSpPr>
        <p:spPr>
          <a:xfrm>
            <a:off x="7997034"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6" name="Text Placeholder 2"/>
          <p:cNvSpPr>
            <a:spLocks noGrp="1"/>
          </p:cNvSpPr>
          <p:nvPr>
            <p:ph type="body" sz="quarter" idx="30" hasCustomPrompt="1"/>
          </p:nvPr>
        </p:nvSpPr>
        <p:spPr>
          <a:xfrm>
            <a:off x="7997034"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7320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Image left + small text">
    <p:spTree>
      <p:nvGrpSpPr>
        <p:cNvPr id="1" name=""/>
        <p:cNvGrpSpPr/>
        <p:nvPr/>
      </p:nvGrpSpPr>
      <p:grpSpPr>
        <a:xfrm>
          <a:off x="0" y="0"/>
          <a:ext cx="0" cy="0"/>
          <a:chOff x="0" y="0"/>
          <a:chExt cx="0" cy="0"/>
        </a:xfrm>
      </p:grpSpPr>
      <p:sp>
        <p:nvSpPr>
          <p:cNvPr id="20" name="Picture Placeholder 19"/>
          <p:cNvSpPr>
            <a:spLocks noGrp="1"/>
          </p:cNvSpPr>
          <p:nvPr>
            <p:ph type="pic" sz="quarter" idx="17" hasCustomPrompt="1"/>
          </p:nvPr>
        </p:nvSpPr>
        <p:spPr>
          <a:xfrm>
            <a:off x="685622" y="1200151"/>
            <a:ext cx="4570809" cy="4457700"/>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2286000" y="0"/>
                </a:moveTo>
                <a:lnTo>
                  <a:pt x="4572000" y="2286000"/>
                </a:lnTo>
                <a:lnTo>
                  <a:pt x="2286000" y="4572000"/>
                </a:lnTo>
                <a:lnTo>
                  <a:pt x="0" y="2286000"/>
                </a:lnTo>
                <a:close/>
              </a:path>
            </a:pathLst>
          </a:custGeom>
          <a:effectLst>
            <a:innerShdw blurRad="63500" dist="50800" dir="13500000">
              <a:prstClr val="black">
                <a:alpha val="50000"/>
              </a:prstClr>
            </a:innerShdw>
          </a:effectLst>
        </p:spPr>
        <p:txBody>
          <a:bodyPr wrap="square" anchor="ctr">
            <a:noAutofit/>
          </a:bodyPr>
          <a:lstStyle>
            <a:lvl1pPr marL="0" indent="0" algn="ctr">
              <a:buNone/>
              <a:defRPr sz="1991">
                <a:solidFill>
                  <a:schemeClr val="bg1"/>
                </a:solidFill>
                <a:latin typeface="Helvetica" pitchFamily="2" charset="0"/>
              </a:defRPr>
            </a:lvl1pPr>
          </a:lstStyle>
          <a:p>
            <a:r>
              <a:rPr lang="en-US" dirty="0"/>
              <a:t>Drag your image here</a:t>
            </a:r>
          </a:p>
        </p:txBody>
      </p:sp>
      <p:sp>
        <p:nvSpPr>
          <p:cNvPr id="9" name="Marcador de texto 7">
            <a:extLst>
              <a:ext uri="{FF2B5EF4-FFF2-40B4-BE49-F238E27FC236}">
                <a16:creationId xmlns:a16="http://schemas.microsoft.com/office/drawing/2014/main" id="{B46BC1AC-C31B-44B4-B9BD-F2D2A7B63316}"/>
              </a:ext>
            </a:extLst>
          </p:cNvPr>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0" name="Marcador de texto 7">
            <a:extLst>
              <a:ext uri="{FF2B5EF4-FFF2-40B4-BE49-F238E27FC236}">
                <a16:creationId xmlns:a16="http://schemas.microsoft.com/office/drawing/2014/main" id="{84624F29-67B3-43BA-93B0-ADA87C0A51DB}"/>
              </a:ext>
            </a:extLst>
          </p:cNvPr>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1" name="Rectángulo redondeado 4">
            <a:extLst>
              <a:ext uri="{FF2B5EF4-FFF2-40B4-BE49-F238E27FC236}">
                <a16:creationId xmlns:a16="http://schemas.microsoft.com/office/drawing/2014/main" id="{8AF7FB88-C0C9-4A2B-A043-B66E2BE88DD7}"/>
              </a:ext>
            </a:extLst>
          </p:cNvPr>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2" name="Text Placeholder 2">
            <a:extLst>
              <a:ext uri="{FF2B5EF4-FFF2-40B4-BE49-F238E27FC236}">
                <a16:creationId xmlns:a16="http://schemas.microsoft.com/office/drawing/2014/main" id="{AE7886FD-E7E3-4261-8589-2B0ADBBAB998}"/>
              </a:ext>
            </a:extLst>
          </p:cNvPr>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 name="Rectangle 1">
            <a:extLst>
              <a:ext uri="{FF2B5EF4-FFF2-40B4-BE49-F238E27FC236}">
                <a16:creationId xmlns:a16="http://schemas.microsoft.com/office/drawing/2014/main" id="{266F4ABA-F0ED-46EF-8576-F6123F283C63}"/>
              </a:ext>
            </a:extLst>
          </p:cNvPr>
          <p:cNvSpPr/>
          <p:nvPr userDrawn="1"/>
        </p:nvSpPr>
        <p:spPr>
          <a:xfrm>
            <a:off x="0" y="6000750"/>
            <a:ext cx="6094412"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Helvetica" pitchFamily="2" charset="0"/>
            </a:endParaRPr>
          </a:p>
        </p:txBody>
      </p:sp>
    </p:spTree>
    <p:extLst>
      <p:ext uri="{BB962C8B-B14F-4D97-AF65-F5344CB8AC3E}">
        <p14:creationId xmlns:p14="http://schemas.microsoft.com/office/powerpoint/2010/main" val="106989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10929" y="0"/>
            <a:ext cx="12199753" cy="6858000"/>
          </a:xfrm>
          <a:prstGeom prst="rect">
            <a:avLst/>
          </a:prstGeom>
        </p:spPr>
        <p:txBody>
          <a:bodyPr anchor="ctr"/>
          <a:lstStyle>
            <a:lvl1pPr>
              <a:defRPr sz="1200">
                <a:latin typeface="Helvetica" pitchFamily="2" charset="0"/>
              </a:defRPr>
            </a:lvl1pPr>
          </a:lstStyle>
          <a:p>
            <a:endParaRPr lang="es-ES_tradnl"/>
          </a:p>
        </p:txBody>
      </p:sp>
      <p:sp>
        <p:nvSpPr>
          <p:cNvPr id="7" name="Marcador de texto 2"/>
          <p:cNvSpPr>
            <a:spLocks noGrp="1"/>
          </p:cNvSpPr>
          <p:nvPr>
            <p:ph type="body" sz="quarter" idx="11" hasCustomPrompt="1"/>
          </p:nvPr>
        </p:nvSpPr>
        <p:spPr>
          <a:xfrm>
            <a:off x="2948398" y="855221"/>
            <a:ext cx="6281688" cy="516374"/>
          </a:xfrm>
          <a:prstGeom prst="rect">
            <a:avLst/>
          </a:prstGeom>
        </p:spPr>
        <p:txBody>
          <a:bodyPr anchor="t"/>
          <a:lstStyle>
            <a:lvl1pPr marL="0" indent="0" algn="ctr">
              <a:lnSpc>
                <a:spcPct val="100000"/>
              </a:lnSpc>
              <a:spcBef>
                <a:spcPts val="0"/>
              </a:spcBef>
              <a:buNone/>
              <a:defRPr sz="2999">
                <a:ln>
                  <a:noFill/>
                </a:ln>
                <a:solidFill>
                  <a:schemeClr val="bg1">
                    <a:lumMod val="8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948398" y="560432"/>
            <a:ext cx="6281688" cy="294603"/>
          </a:xfrm>
          <a:prstGeom prst="rect">
            <a:avLst/>
          </a:prstGeom>
        </p:spPr>
        <p:txBody>
          <a:bodyPr anchor="b"/>
          <a:lstStyle>
            <a:lvl1pPr marL="0" indent="0" algn="ctr">
              <a:lnSpc>
                <a:spcPct val="90000"/>
              </a:lnSpc>
              <a:spcBef>
                <a:spcPts val="0"/>
              </a:spcBef>
              <a:buNone/>
              <a:defRPr sz="1500" b="1" i="0" baseline="0">
                <a:ln>
                  <a:noFill/>
                </a:ln>
                <a:solidFill>
                  <a:schemeClr val="bg1">
                    <a:lumMod val="8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94101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8" name="Marcador de texto 2"/>
          <p:cNvSpPr>
            <a:spLocks noGrp="1"/>
          </p:cNvSpPr>
          <p:nvPr>
            <p:ph type="body" sz="quarter" idx="20" hasCustomPrompt="1"/>
          </p:nvPr>
        </p:nvSpPr>
        <p:spPr>
          <a:xfrm>
            <a:off x="2969870" y="633928"/>
            <a:ext cx="6281485" cy="413979"/>
          </a:xfrm>
          <a:prstGeom prst="rect">
            <a:avLst/>
          </a:prstGeom>
        </p:spPr>
        <p:txBody>
          <a:bodyPr anchor="ctr"/>
          <a:lstStyle>
            <a:lvl1pPr marL="0" indent="0" algn="ctr">
              <a:lnSpc>
                <a:spcPct val="80000"/>
              </a:lnSpc>
              <a:spcBef>
                <a:spcPts val="0"/>
              </a:spcBef>
              <a:buNone/>
              <a:defRPr sz="1999" b="0" i="0">
                <a:ln>
                  <a:noFill/>
                </a:ln>
                <a:solidFill>
                  <a:schemeClr val="bg1">
                    <a:lumMod val="7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a:t>
            </a:r>
          </a:p>
        </p:txBody>
      </p:sp>
      <p:sp>
        <p:nvSpPr>
          <p:cNvPr id="9" name="Marcador de texto 2"/>
          <p:cNvSpPr>
            <a:spLocks noGrp="1"/>
          </p:cNvSpPr>
          <p:nvPr>
            <p:ph type="body" sz="quarter" idx="21" hasCustomPrompt="1"/>
          </p:nvPr>
        </p:nvSpPr>
        <p:spPr>
          <a:xfrm>
            <a:off x="2969870" y="816054"/>
            <a:ext cx="6281485" cy="827957"/>
          </a:xfrm>
          <a:prstGeom prst="rect">
            <a:avLst/>
          </a:prstGeom>
        </p:spPr>
        <p:txBody>
          <a:bodyPr anchor="ctr"/>
          <a:lstStyle>
            <a:lvl1pPr marL="0" indent="0" algn="ctr">
              <a:lnSpc>
                <a:spcPct val="150000"/>
              </a:lnSpc>
              <a:spcBef>
                <a:spcPts val="0"/>
              </a:spcBef>
              <a:buNone/>
              <a:defRPr sz="3999" b="0" i="0">
                <a:ln>
                  <a:noFill/>
                </a:ln>
                <a:solidFill>
                  <a:schemeClr val="tx1"/>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2 </a:t>
            </a:r>
          </a:p>
        </p:txBody>
      </p:sp>
    </p:spTree>
    <p:extLst>
      <p:ext uri="{BB962C8B-B14F-4D97-AF65-F5344CB8AC3E}">
        <p14:creationId xmlns:p14="http://schemas.microsoft.com/office/powerpoint/2010/main" val="40307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4">
          <p15:clr>
            <a:srgbClr val="FBAE40"/>
          </p15:clr>
        </p15:guide>
        <p15:guide id="2" pos="7469">
          <p15:clr>
            <a:srgbClr val="FBAE40"/>
          </p15:clr>
        </p15:guide>
        <p15:guide id="3" orient="horz" pos="368">
          <p15:clr>
            <a:srgbClr val="FBAE40"/>
          </p15:clr>
        </p15:guide>
        <p15:guide id="4" orient="horz" pos="3997">
          <p15:clr>
            <a:srgbClr val="FBAE40"/>
          </p15:clr>
        </p15:guide>
        <p15:guide id="5" orient="horz" pos="1366">
          <p15:clr>
            <a:srgbClr val="FBAE40"/>
          </p15:clr>
        </p15:guide>
        <p15:guide id="6" pos="7083">
          <p15:clr>
            <a:srgbClr val="FBAE40"/>
          </p15:clr>
        </p15:guide>
        <p15:guide id="7" pos="6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BFDAD3D1-00F5-4C1C-AC55-A243B067897E}"/>
              </a:ext>
            </a:extLst>
          </p:cNvPr>
          <p:cNvCxnSpPr/>
          <p:nvPr userDrawn="1"/>
        </p:nvCxnSpPr>
        <p:spPr>
          <a:xfrm>
            <a:off x="-1" y="3886130"/>
            <a:ext cx="1218882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5"/>
          <p:cNvSpPr>
            <a:spLocks noGrp="1" noChangeAspect="1"/>
          </p:cNvSpPr>
          <p:nvPr>
            <p:ph type="pic" sz="quarter" idx="15"/>
          </p:nvPr>
        </p:nvSpPr>
        <p:spPr>
          <a:xfrm>
            <a:off x="5180014" y="210978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18" name="Freeform 12">
            <a:extLst>
              <a:ext uri="{FF2B5EF4-FFF2-40B4-BE49-F238E27FC236}">
                <a16:creationId xmlns:a16="http://schemas.microsoft.com/office/drawing/2014/main" id="{115805C0-2490-4963-ABD1-1A6C268275EE}"/>
              </a:ext>
            </a:extLst>
          </p:cNvPr>
          <p:cNvSpPr>
            <a:spLocks/>
          </p:cNvSpPr>
          <p:nvPr userDrawn="1"/>
        </p:nvSpPr>
        <p:spPr bwMode="auto">
          <a:xfrm>
            <a:off x="6043212" y="3840227"/>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19" name="Freeform 13">
            <a:extLst>
              <a:ext uri="{FF2B5EF4-FFF2-40B4-BE49-F238E27FC236}">
                <a16:creationId xmlns:a16="http://schemas.microsoft.com/office/drawing/2014/main" id="{244B4906-FF65-400E-82EB-1B7BE90EC925}"/>
              </a:ext>
            </a:extLst>
          </p:cNvPr>
          <p:cNvSpPr>
            <a:spLocks/>
          </p:cNvSpPr>
          <p:nvPr userDrawn="1"/>
        </p:nvSpPr>
        <p:spPr bwMode="auto">
          <a:xfrm>
            <a:off x="9493334" y="3827048"/>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6" name="Marcador de texto 7">
            <a:extLst>
              <a:ext uri="{FF2B5EF4-FFF2-40B4-BE49-F238E27FC236}">
                <a16:creationId xmlns:a16="http://schemas.microsoft.com/office/drawing/2014/main" id="{AAA4C456-D507-409F-B3F6-3E2FA93325D0}"/>
              </a:ext>
            </a:extLst>
          </p:cNvPr>
          <p:cNvSpPr>
            <a:spLocks noGrp="1"/>
          </p:cNvSpPr>
          <p:nvPr>
            <p:ph type="body" sz="quarter" idx="22" hasCustomPrompt="1"/>
          </p:nvPr>
        </p:nvSpPr>
        <p:spPr>
          <a:xfrm>
            <a:off x="5055162" y="411081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7" name="Marcador de texto 7">
            <a:extLst>
              <a:ext uri="{FF2B5EF4-FFF2-40B4-BE49-F238E27FC236}">
                <a16:creationId xmlns:a16="http://schemas.microsoft.com/office/drawing/2014/main" id="{879056BA-D2E2-42CA-99DA-B5DA5E962669}"/>
              </a:ext>
            </a:extLst>
          </p:cNvPr>
          <p:cNvSpPr>
            <a:spLocks noGrp="1"/>
          </p:cNvSpPr>
          <p:nvPr>
            <p:ph type="body" sz="quarter" idx="23" hasCustomPrompt="1"/>
          </p:nvPr>
        </p:nvSpPr>
        <p:spPr>
          <a:xfrm>
            <a:off x="5055162" y="4342683"/>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28" name="Text Placeholder 2">
            <a:extLst>
              <a:ext uri="{FF2B5EF4-FFF2-40B4-BE49-F238E27FC236}">
                <a16:creationId xmlns:a16="http://schemas.microsoft.com/office/drawing/2014/main" id="{3F45BC58-6D3F-47D6-881A-014FCB874642}"/>
              </a:ext>
            </a:extLst>
          </p:cNvPr>
          <p:cNvSpPr>
            <a:spLocks noGrp="1"/>
          </p:cNvSpPr>
          <p:nvPr>
            <p:ph type="body" sz="quarter" idx="24" hasCustomPrompt="1"/>
          </p:nvPr>
        </p:nvSpPr>
        <p:spPr>
          <a:xfrm>
            <a:off x="5055162" y="4633132"/>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9" name="Marcador de texto 7">
            <a:extLst>
              <a:ext uri="{FF2B5EF4-FFF2-40B4-BE49-F238E27FC236}">
                <a16:creationId xmlns:a16="http://schemas.microsoft.com/office/drawing/2014/main" id="{92AB74B3-6EC2-4617-909E-F651D502F459}"/>
              </a:ext>
            </a:extLst>
          </p:cNvPr>
          <p:cNvSpPr>
            <a:spLocks noGrp="1"/>
          </p:cNvSpPr>
          <p:nvPr>
            <p:ph type="body" sz="quarter" idx="25" hasCustomPrompt="1"/>
          </p:nvPr>
        </p:nvSpPr>
        <p:spPr>
          <a:xfrm>
            <a:off x="8505284" y="2179066"/>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a:extLst>
              <a:ext uri="{FF2B5EF4-FFF2-40B4-BE49-F238E27FC236}">
                <a16:creationId xmlns:a16="http://schemas.microsoft.com/office/drawing/2014/main" id="{46AC2207-DCE0-41D9-8858-40675B1631B4}"/>
              </a:ext>
            </a:extLst>
          </p:cNvPr>
          <p:cNvSpPr>
            <a:spLocks noGrp="1"/>
          </p:cNvSpPr>
          <p:nvPr>
            <p:ph type="body" sz="quarter" idx="26" hasCustomPrompt="1"/>
          </p:nvPr>
        </p:nvSpPr>
        <p:spPr>
          <a:xfrm>
            <a:off x="8505284" y="2410932"/>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1" name="Text Placeholder 2">
            <a:extLst>
              <a:ext uri="{FF2B5EF4-FFF2-40B4-BE49-F238E27FC236}">
                <a16:creationId xmlns:a16="http://schemas.microsoft.com/office/drawing/2014/main" id="{3B63B5FC-6396-4572-9261-5125A44103AA}"/>
              </a:ext>
            </a:extLst>
          </p:cNvPr>
          <p:cNvSpPr>
            <a:spLocks noGrp="1"/>
          </p:cNvSpPr>
          <p:nvPr>
            <p:ph type="body" sz="quarter" idx="27" hasCustomPrompt="1"/>
          </p:nvPr>
        </p:nvSpPr>
        <p:spPr>
          <a:xfrm>
            <a:off x="8505284" y="2684196"/>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1" name="Picture Placeholder 5">
            <a:extLst>
              <a:ext uri="{FF2B5EF4-FFF2-40B4-BE49-F238E27FC236}">
                <a16:creationId xmlns:a16="http://schemas.microsoft.com/office/drawing/2014/main" id="{01E3014E-39C8-4272-A99C-2E7ACEC357DE}"/>
              </a:ext>
            </a:extLst>
          </p:cNvPr>
          <p:cNvSpPr>
            <a:spLocks noGrp="1" noChangeAspect="1"/>
          </p:cNvSpPr>
          <p:nvPr>
            <p:ph type="pic" sz="quarter" idx="28"/>
          </p:nvPr>
        </p:nvSpPr>
        <p:spPr>
          <a:xfrm>
            <a:off x="8610957" y="4223484"/>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23" name="Freeform 13">
            <a:extLst>
              <a:ext uri="{FF2B5EF4-FFF2-40B4-BE49-F238E27FC236}">
                <a16:creationId xmlns:a16="http://schemas.microsoft.com/office/drawing/2014/main" id="{0E4B5C0A-168C-4FE4-B37C-F236518CB431}"/>
              </a:ext>
            </a:extLst>
          </p:cNvPr>
          <p:cNvSpPr>
            <a:spLocks/>
          </p:cNvSpPr>
          <p:nvPr userDrawn="1"/>
        </p:nvSpPr>
        <p:spPr bwMode="auto">
          <a:xfrm>
            <a:off x="2628093" y="3837937"/>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4" name="Marcador de texto 7">
            <a:extLst>
              <a:ext uri="{FF2B5EF4-FFF2-40B4-BE49-F238E27FC236}">
                <a16:creationId xmlns:a16="http://schemas.microsoft.com/office/drawing/2014/main" id="{090D70C7-B8E4-47BC-B40F-2AD7723A4D3A}"/>
              </a:ext>
            </a:extLst>
          </p:cNvPr>
          <p:cNvSpPr>
            <a:spLocks noGrp="1"/>
          </p:cNvSpPr>
          <p:nvPr>
            <p:ph type="body" sz="quarter" idx="29" hasCustomPrompt="1"/>
          </p:nvPr>
        </p:nvSpPr>
        <p:spPr>
          <a:xfrm>
            <a:off x="1640043" y="2189955"/>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5" name="Marcador de texto 7">
            <a:extLst>
              <a:ext uri="{FF2B5EF4-FFF2-40B4-BE49-F238E27FC236}">
                <a16:creationId xmlns:a16="http://schemas.microsoft.com/office/drawing/2014/main" id="{0DE4CBB7-2AD6-41C0-A486-8D9D560550C6}"/>
              </a:ext>
            </a:extLst>
          </p:cNvPr>
          <p:cNvSpPr>
            <a:spLocks noGrp="1"/>
          </p:cNvSpPr>
          <p:nvPr>
            <p:ph type="body" sz="quarter" idx="30" hasCustomPrompt="1"/>
          </p:nvPr>
        </p:nvSpPr>
        <p:spPr>
          <a:xfrm>
            <a:off x="1640043" y="2421821"/>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2" name="Text Placeholder 2">
            <a:extLst>
              <a:ext uri="{FF2B5EF4-FFF2-40B4-BE49-F238E27FC236}">
                <a16:creationId xmlns:a16="http://schemas.microsoft.com/office/drawing/2014/main" id="{76BDC916-30AC-45C8-8D79-F40B4902657C}"/>
              </a:ext>
            </a:extLst>
          </p:cNvPr>
          <p:cNvSpPr>
            <a:spLocks noGrp="1"/>
          </p:cNvSpPr>
          <p:nvPr>
            <p:ph type="body" sz="quarter" idx="31" hasCustomPrompt="1"/>
          </p:nvPr>
        </p:nvSpPr>
        <p:spPr>
          <a:xfrm>
            <a:off x="1640043" y="269508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33" name="Picture Placeholder 5">
            <a:extLst>
              <a:ext uri="{FF2B5EF4-FFF2-40B4-BE49-F238E27FC236}">
                <a16:creationId xmlns:a16="http://schemas.microsoft.com/office/drawing/2014/main" id="{D064DF4F-6EEC-4F26-9E07-2C538D5087B4}"/>
              </a:ext>
            </a:extLst>
          </p:cNvPr>
          <p:cNvSpPr>
            <a:spLocks noGrp="1" noChangeAspect="1"/>
          </p:cNvSpPr>
          <p:nvPr>
            <p:ph type="pic" sz="quarter" idx="32"/>
          </p:nvPr>
        </p:nvSpPr>
        <p:spPr>
          <a:xfrm>
            <a:off x="1745716" y="423437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Tree>
    <p:extLst>
      <p:ext uri="{BB962C8B-B14F-4D97-AF65-F5344CB8AC3E}">
        <p14:creationId xmlns:p14="http://schemas.microsoft.com/office/powerpoint/2010/main" val="3983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meline">
    <p:spTree>
      <p:nvGrpSpPr>
        <p:cNvPr id="1" name=""/>
        <p:cNvGrpSpPr/>
        <p:nvPr/>
      </p:nvGrpSpPr>
      <p:grpSpPr>
        <a:xfrm>
          <a:off x="0" y="0"/>
          <a:ext cx="0" cy="0"/>
          <a:chOff x="0" y="0"/>
          <a:chExt cx="0" cy="0"/>
        </a:xfrm>
      </p:grpSpPr>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33" name="Picture Placeholder 5">
            <a:extLst>
              <a:ext uri="{FF2B5EF4-FFF2-40B4-BE49-F238E27FC236}">
                <a16:creationId xmlns:a16="http://schemas.microsoft.com/office/drawing/2014/main" id="{269CEA44-B0DD-4093-9D6B-1BB325069F56}"/>
              </a:ext>
            </a:extLst>
          </p:cNvPr>
          <p:cNvSpPr>
            <a:spLocks noGrp="1" noChangeAspect="1"/>
          </p:cNvSpPr>
          <p:nvPr>
            <p:ph type="pic" sz="quarter" idx="15"/>
          </p:nvPr>
        </p:nvSpPr>
        <p:spPr>
          <a:xfrm>
            <a:off x="3332506" y="2034046"/>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35" name="Marcador de texto 7">
            <a:extLst>
              <a:ext uri="{FF2B5EF4-FFF2-40B4-BE49-F238E27FC236}">
                <a16:creationId xmlns:a16="http://schemas.microsoft.com/office/drawing/2014/main" id="{73259099-11EF-42DD-B4B1-3C3E878558FD}"/>
              </a:ext>
            </a:extLst>
          </p:cNvPr>
          <p:cNvSpPr>
            <a:spLocks noGrp="1"/>
          </p:cNvSpPr>
          <p:nvPr>
            <p:ph type="body" sz="quarter" idx="22" hasCustomPrompt="1"/>
          </p:nvPr>
        </p:nvSpPr>
        <p:spPr>
          <a:xfrm>
            <a:off x="3207654" y="4035080"/>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6" name="Marcador de texto 7">
            <a:extLst>
              <a:ext uri="{FF2B5EF4-FFF2-40B4-BE49-F238E27FC236}">
                <a16:creationId xmlns:a16="http://schemas.microsoft.com/office/drawing/2014/main" id="{05BBDEE2-BDF6-4497-9A2B-70C7914818CC}"/>
              </a:ext>
            </a:extLst>
          </p:cNvPr>
          <p:cNvSpPr>
            <a:spLocks noGrp="1"/>
          </p:cNvSpPr>
          <p:nvPr>
            <p:ph type="body" sz="quarter" idx="23" hasCustomPrompt="1"/>
          </p:nvPr>
        </p:nvSpPr>
        <p:spPr>
          <a:xfrm>
            <a:off x="3207654" y="4266946"/>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7" name="Text Placeholder 2">
            <a:extLst>
              <a:ext uri="{FF2B5EF4-FFF2-40B4-BE49-F238E27FC236}">
                <a16:creationId xmlns:a16="http://schemas.microsoft.com/office/drawing/2014/main" id="{91712341-E881-4FB4-8B1F-89B257357211}"/>
              </a:ext>
            </a:extLst>
          </p:cNvPr>
          <p:cNvSpPr>
            <a:spLocks noGrp="1"/>
          </p:cNvSpPr>
          <p:nvPr>
            <p:ph type="body" sz="quarter" idx="24" hasCustomPrompt="1"/>
          </p:nvPr>
        </p:nvSpPr>
        <p:spPr>
          <a:xfrm>
            <a:off x="3207654" y="455739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38" name="Picture Placeholder 5">
            <a:extLst>
              <a:ext uri="{FF2B5EF4-FFF2-40B4-BE49-F238E27FC236}">
                <a16:creationId xmlns:a16="http://schemas.microsoft.com/office/drawing/2014/main" id="{89B6D80B-CAD2-4CA6-8B31-6DD0A4DA9D55}"/>
              </a:ext>
            </a:extLst>
          </p:cNvPr>
          <p:cNvSpPr>
            <a:spLocks noGrp="1"/>
          </p:cNvSpPr>
          <p:nvPr>
            <p:ph type="pic" sz="quarter" idx="14"/>
          </p:nvPr>
        </p:nvSpPr>
        <p:spPr>
          <a:xfrm>
            <a:off x="8346970" y="2109783"/>
            <a:ext cx="2076659" cy="2077200"/>
          </a:xfrm>
          <a:prstGeom prst="rect">
            <a:avLst/>
          </a:prstGeom>
          <a:solidFill>
            <a:schemeClr val="bg1"/>
          </a:solidFill>
          <a:ln w="31750">
            <a:noFill/>
          </a:ln>
        </p:spPr>
        <p:txBody>
          <a:bodyPr anchor="ctr">
            <a:normAutofit/>
          </a:bodyPr>
          <a:lstStyle>
            <a:lvl1pPr marL="0" indent="0" algn="ctr">
              <a:buNone/>
              <a:defRPr sz="1799">
                <a:solidFill>
                  <a:schemeClr val="bg1">
                    <a:lumMod val="65000"/>
                  </a:schemeClr>
                </a:solidFill>
                <a:latin typeface="Helvetica" pitchFamily="2" charset="0"/>
              </a:defRPr>
            </a:lvl1pPr>
          </a:lstStyle>
          <a:p>
            <a:r>
              <a:rPr lang="en-US" dirty="0"/>
              <a:t>Click icon to add picture</a:t>
            </a:r>
          </a:p>
        </p:txBody>
      </p:sp>
      <p:sp>
        <p:nvSpPr>
          <p:cNvPr id="39" name="Marcador de texto 7">
            <a:extLst>
              <a:ext uri="{FF2B5EF4-FFF2-40B4-BE49-F238E27FC236}">
                <a16:creationId xmlns:a16="http://schemas.microsoft.com/office/drawing/2014/main" id="{1E70038B-961D-4D7B-B66A-B04C9983254B}"/>
              </a:ext>
            </a:extLst>
          </p:cNvPr>
          <p:cNvSpPr>
            <a:spLocks noGrp="1"/>
          </p:cNvSpPr>
          <p:nvPr>
            <p:ph type="body" sz="quarter" idx="19" hasCustomPrompt="1"/>
          </p:nvPr>
        </p:nvSpPr>
        <p:spPr>
          <a:xfrm>
            <a:off x="8346970" y="4349303"/>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40" name="Marcador de texto 7">
            <a:extLst>
              <a:ext uri="{FF2B5EF4-FFF2-40B4-BE49-F238E27FC236}">
                <a16:creationId xmlns:a16="http://schemas.microsoft.com/office/drawing/2014/main" id="{2844ABC1-E8D9-43E0-87C1-A327A7A2FC92}"/>
              </a:ext>
            </a:extLst>
          </p:cNvPr>
          <p:cNvSpPr>
            <a:spLocks noGrp="1"/>
          </p:cNvSpPr>
          <p:nvPr>
            <p:ph type="body" sz="quarter" idx="20" hasCustomPrompt="1"/>
          </p:nvPr>
        </p:nvSpPr>
        <p:spPr>
          <a:xfrm>
            <a:off x="8346970" y="4581169"/>
            <a:ext cx="2076659" cy="242342"/>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41" name="Text Placeholder 2">
            <a:extLst>
              <a:ext uri="{FF2B5EF4-FFF2-40B4-BE49-F238E27FC236}">
                <a16:creationId xmlns:a16="http://schemas.microsoft.com/office/drawing/2014/main" id="{B6248DF4-04E2-447E-9BD1-CE88A733D12F}"/>
              </a:ext>
            </a:extLst>
          </p:cNvPr>
          <p:cNvSpPr>
            <a:spLocks noGrp="1"/>
          </p:cNvSpPr>
          <p:nvPr>
            <p:ph type="body" sz="quarter" idx="21" hasCustomPrompt="1"/>
          </p:nvPr>
        </p:nvSpPr>
        <p:spPr>
          <a:xfrm>
            <a:off x="8346970" y="4861581"/>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grpSp>
        <p:nvGrpSpPr>
          <p:cNvPr id="4" name="Group 3">
            <a:extLst>
              <a:ext uri="{FF2B5EF4-FFF2-40B4-BE49-F238E27FC236}">
                <a16:creationId xmlns:a16="http://schemas.microsoft.com/office/drawing/2014/main" id="{D9029B5B-13D8-4E79-9616-5A0C9C34B6D7}"/>
              </a:ext>
            </a:extLst>
          </p:cNvPr>
          <p:cNvGrpSpPr/>
          <p:nvPr userDrawn="1"/>
        </p:nvGrpSpPr>
        <p:grpSpPr>
          <a:xfrm>
            <a:off x="-116114" y="3739691"/>
            <a:ext cx="7501619" cy="285124"/>
            <a:chOff x="-116114" y="3739691"/>
            <a:chExt cx="7501619" cy="285124"/>
          </a:xfrm>
        </p:grpSpPr>
        <p:cxnSp>
          <p:nvCxnSpPr>
            <p:cNvPr id="17" name="Straight Connector 16">
              <a:extLst>
                <a:ext uri="{FF2B5EF4-FFF2-40B4-BE49-F238E27FC236}">
                  <a16:creationId xmlns:a16="http://schemas.microsoft.com/office/drawing/2014/main" id="{82246943-892C-4EAB-B42B-053FDBE1E1CF}"/>
                </a:ext>
              </a:extLst>
            </p:cNvPr>
            <p:cNvCxnSpPr>
              <a:cxnSpLocks/>
            </p:cNvCxnSpPr>
            <p:nvPr userDrawn="1"/>
          </p:nvCxnSpPr>
          <p:spPr>
            <a:xfrm>
              <a:off x="-116114" y="3886200"/>
              <a:ext cx="740591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Freeform 12">
              <a:extLst>
                <a:ext uri="{FF2B5EF4-FFF2-40B4-BE49-F238E27FC236}">
                  <a16:creationId xmlns:a16="http://schemas.microsoft.com/office/drawing/2014/main" id="{C35ADB51-3EFF-4BD1-8D0F-BAC61B77E8CE}"/>
                </a:ext>
              </a:extLst>
            </p:cNvPr>
            <p:cNvSpPr>
              <a:spLocks/>
            </p:cNvSpPr>
            <p:nvPr userDrawn="1"/>
          </p:nvSpPr>
          <p:spPr bwMode="auto">
            <a:xfrm>
              <a:off x="3167004" y="3853390"/>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dirty="0">
                <a:latin typeface="Helvetica" pitchFamily="2" charset="0"/>
              </a:endParaRPr>
            </a:p>
          </p:txBody>
        </p:sp>
        <p:sp>
          <p:nvSpPr>
            <p:cNvPr id="42" name="Freeform 12">
              <a:extLst>
                <a:ext uri="{FF2B5EF4-FFF2-40B4-BE49-F238E27FC236}">
                  <a16:creationId xmlns:a16="http://schemas.microsoft.com/office/drawing/2014/main" id="{F51479D8-7519-4791-938C-46FB2687911D}"/>
                </a:ext>
              </a:extLst>
            </p:cNvPr>
            <p:cNvSpPr>
              <a:spLocks/>
            </p:cNvSpPr>
            <p:nvPr userDrawn="1"/>
          </p:nvSpPr>
          <p:spPr bwMode="auto">
            <a:xfrm rot="16200000">
              <a:off x="7119949" y="3759258"/>
              <a:ext cx="285124" cy="245989"/>
            </a:xfrm>
            <a:custGeom>
              <a:avLst/>
              <a:gdLst>
                <a:gd name="T0" fmla="*/ 0 w 663"/>
                <a:gd name="T1" fmla="*/ 572 h 572"/>
                <a:gd name="T2" fmla="*/ 331 w 663"/>
                <a:gd name="T3" fmla="*/ 0 h 572"/>
                <a:gd name="T4" fmla="*/ 663 w 663"/>
                <a:gd name="T5" fmla="*/ 572 h 572"/>
                <a:gd name="T6" fmla="*/ 0 w 663"/>
                <a:gd name="T7" fmla="*/ 572 h 572"/>
              </a:gdLst>
              <a:ahLst/>
              <a:cxnLst>
                <a:cxn ang="0">
                  <a:pos x="T0" y="T1"/>
                </a:cxn>
                <a:cxn ang="0">
                  <a:pos x="T2" y="T3"/>
                </a:cxn>
                <a:cxn ang="0">
                  <a:pos x="T4" y="T5"/>
                </a:cxn>
                <a:cxn ang="0">
                  <a:pos x="T6" y="T7"/>
                </a:cxn>
              </a:cxnLst>
              <a:rect l="0" t="0" r="r" b="b"/>
              <a:pathLst>
                <a:path w="663" h="572">
                  <a:moveTo>
                    <a:pt x="0" y="572"/>
                  </a:moveTo>
                  <a:lnTo>
                    <a:pt x="331" y="0"/>
                  </a:lnTo>
                  <a:lnTo>
                    <a:pt x="663" y="572"/>
                  </a:lnTo>
                  <a:lnTo>
                    <a:pt x="0" y="572"/>
                  </a:lnTo>
                  <a:close/>
                </a:path>
              </a:pathLst>
            </a:custGeom>
            <a:solidFill>
              <a:schemeClr val="tx1">
                <a:lumMod val="60000"/>
                <a:lumOff val="40000"/>
              </a:schemeClr>
            </a:solidFill>
            <a:ln>
              <a:no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grpSp>
    </p:spTree>
    <p:extLst>
      <p:ext uri="{BB962C8B-B14F-4D97-AF65-F5344CB8AC3E}">
        <p14:creationId xmlns:p14="http://schemas.microsoft.com/office/powerpoint/2010/main" val="267761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7" name="Picture Placeholder 5"/>
          <p:cNvSpPr>
            <a:spLocks noGrp="1"/>
          </p:cNvSpPr>
          <p:nvPr>
            <p:ph type="pic" sz="quarter" idx="14"/>
          </p:nvPr>
        </p:nvSpPr>
        <p:spPr>
          <a:xfrm>
            <a:off x="1184092" y="2125577"/>
            <a:ext cx="2076659" cy="2077200"/>
          </a:xfrm>
          <a:prstGeom prst="rect">
            <a:avLst/>
          </a:prstGeom>
          <a:solidFill>
            <a:schemeClr val="bg1"/>
          </a:solidFill>
          <a:ln w="31750">
            <a:noFill/>
          </a:ln>
        </p:spPr>
        <p:txBody>
          <a:bodyPr anchor="ctr">
            <a:normAutofit/>
          </a:bodyPr>
          <a:lstStyle>
            <a:lvl1pPr marL="0" indent="0" algn="ctr">
              <a:buNone/>
              <a:defRPr sz="1799">
                <a:solidFill>
                  <a:schemeClr val="bg1">
                    <a:lumMod val="65000"/>
                  </a:schemeClr>
                </a:solidFill>
                <a:latin typeface="Helvetica" pitchFamily="2" charset="0"/>
              </a:defRPr>
            </a:lvl1pPr>
          </a:lstStyle>
          <a:p>
            <a:r>
              <a:rPr lang="en-US" dirty="0"/>
              <a:t>Click icon to add picture</a:t>
            </a:r>
          </a:p>
        </p:txBody>
      </p:sp>
      <p:sp>
        <p:nvSpPr>
          <p:cNvPr id="8" name="Picture Placeholder 5"/>
          <p:cNvSpPr>
            <a:spLocks noGrp="1" noChangeAspect="1"/>
          </p:cNvSpPr>
          <p:nvPr>
            <p:ph type="pic" sz="quarter" idx="15"/>
          </p:nvPr>
        </p:nvSpPr>
        <p:spPr>
          <a:xfrm>
            <a:off x="5180014" y="210978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14" name="Marcador de texto 7">
            <a:extLst>
              <a:ext uri="{FF2B5EF4-FFF2-40B4-BE49-F238E27FC236}">
                <a16:creationId xmlns:a16="http://schemas.microsoft.com/office/drawing/2014/main" id="{08591A44-2B1C-4A98-BC9D-6FBEE10BBD0B}"/>
              </a:ext>
            </a:extLst>
          </p:cNvPr>
          <p:cNvSpPr>
            <a:spLocks noGrp="1"/>
          </p:cNvSpPr>
          <p:nvPr>
            <p:ph type="body" sz="quarter" idx="19" hasCustomPrompt="1"/>
          </p:nvPr>
        </p:nvSpPr>
        <p:spPr>
          <a:xfrm>
            <a:off x="1184092" y="436509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5" name="Marcador de texto 7">
            <a:extLst>
              <a:ext uri="{FF2B5EF4-FFF2-40B4-BE49-F238E27FC236}">
                <a16:creationId xmlns:a16="http://schemas.microsoft.com/office/drawing/2014/main" id="{BEACBBD1-6EF6-4EDA-9271-B0511CF11B66}"/>
              </a:ext>
            </a:extLst>
          </p:cNvPr>
          <p:cNvSpPr>
            <a:spLocks noGrp="1"/>
          </p:cNvSpPr>
          <p:nvPr>
            <p:ph type="body" sz="quarter" idx="20" hasCustomPrompt="1"/>
          </p:nvPr>
        </p:nvSpPr>
        <p:spPr>
          <a:xfrm>
            <a:off x="1184092" y="4596963"/>
            <a:ext cx="2076659" cy="242342"/>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6" name="Text Placeholder 2">
            <a:extLst>
              <a:ext uri="{FF2B5EF4-FFF2-40B4-BE49-F238E27FC236}">
                <a16:creationId xmlns:a16="http://schemas.microsoft.com/office/drawing/2014/main" id="{0D38143B-36ED-4134-9599-F0741E8A12C1}"/>
              </a:ext>
            </a:extLst>
          </p:cNvPr>
          <p:cNvSpPr>
            <a:spLocks noGrp="1"/>
          </p:cNvSpPr>
          <p:nvPr>
            <p:ph type="body" sz="quarter" idx="21" hasCustomPrompt="1"/>
          </p:nvPr>
        </p:nvSpPr>
        <p:spPr>
          <a:xfrm>
            <a:off x="1184092" y="487737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cxnSp>
        <p:nvCxnSpPr>
          <p:cNvPr id="17" name="Straight Connector 16">
            <a:extLst>
              <a:ext uri="{FF2B5EF4-FFF2-40B4-BE49-F238E27FC236}">
                <a16:creationId xmlns:a16="http://schemas.microsoft.com/office/drawing/2014/main" id="{82246943-892C-4EAB-B42B-053FDBE1E1CF}"/>
              </a:ext>
            </a:extLst>
          </p:cNvPr>
          <p:cNvCxnSpPr/>
          <p:nvPr userDrawn="1"/>
        </p:nvCxnSpPr>
        <p:spPr>
          <a:xfrm>
            <a:off x="3713782" y="3882252"/>
            <a:ext cx="847504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2">
            <a:extLst>
              <a:ext uri="{FF2B5EF4-FFF2-40B4-BE49-F238E27FC236}">
                <a16:creationId xmlns:a16="http://schemas.microsoft.com/office/drawing/2014/main" id="{115805C0-2490-4963-ABD1-1A6C268275EE}"/>
              </a:ext>
            </a:extLst>
          </p:cNvPr>
          <p:cNvSpPr>
            <a:spLocks/>
          </p:cNvSpPr>
          <p:nvPr userDrawn="1"/>
        </p:nvSpPr>
        <p:spPr bwMode="auto">
          <a:xfrm>
            <a:off x="6056819" y="3825713"/>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19" name="Freeform 13">
            <a:extLst>
              <a:ext uri="{FF2B5EF4-FFF2-40B4-BE49-F238E27FC236}">
                <a16:creationId xmlns:a16="http://schemas.microsoft.com/office/drawing/2014/main" id="{244B4906-FF65-400E-82EB-1B7BE90EC925}"/>
              </a:ext>
            </a:extLst>
          </p:cNvPr>
          <p:cNvSpPr>
            <a:spLocks/>
          </p:cNvSpPr>
          <p:nvPr userDrawn="1"/>
        </p:nvSpPr>
        <p:spPr bwMode="auto">
          <a:xfrm>
            <a:off x="9535823" y="3827048"/>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0" name="Freeform 12">
            <a:extLst>
              <a:ext uri="{FF2B5EF4-FFF2-40B4-BE49-F238E27FC236}">
                <a16:creationId xmlns:a16="http://schemas.microsoft.com/office/drawing/2014/main" id="{D1E75EFA-4663-4604-980A-A7CE8C40F26D}"/>
              </a:ext>
            </a:extLst>
          </p:cNvPr>
          <p:cNvSpPr>
            <a:spLocks/>
          </p:cNvSpPr>
          <p:nvPr userDrawn="1"/>
        </p:nvSpPr>
        <p:spPr bwMode="auto">
          <a:xfrm rot="5400000">
            <a:off x="3481402" y="3759258"/>
            <a:ext cx="285124" cy="245989"/>
          </a:xfrm>
          <a:custGeom>
            <a:avLst/>
            <a:gdLst>
              <a:gd name="T0" fmla="*/ 0 w 663"/>
              <a:gd name="T1" fmla="*/ 572 h 572"/>
              <a:gd name="T2" fmla="*/ 331 w 663"/>
              <a:gd name="T3" fmla="*/ 0 h 572"/>
              <a:gd name="T4" fmla="*/ 663 w 663"/>
              <a:gd name="T5" fmla="*/ 572 h 572"/>
              <a:gd name="T6" fmla="*/ 0 w 663"/>
              <a:gd name="T7" fmla="*/ 572 h 572"/>
            </a:gdLst>
            <a:ahLst/>
            <a:cxnLst>
              <a:cxn ang="0">
                <a:pos x="T0" y="T1"/>
              </a:cxn>
              <a:cxn ang="0">
                <a:pos x="T2" y="T3"/>
              </a:cxn>
              <a:cxn ang="0">
                <a:pos x="T4" y="T5"/>
              </a:cxn>
              <a:cxn ang="0">
                <a:pos x="T6" y="T7"/>
              </a:cxn>
            </a:cxnLst>
            <a:rect l="0" t="0" r="r" b="b"/>
            <a:pathLst>
              <a:path w="663" h="572">
                <a:moveTo>
                  <a:pt x="0" y="572"/>
                </a:moveTo>
                <a:lnTo>
                  <a:pt x="331" y="0"/>
                </a:lnTo>
                <a:lnTo>
                  <a:pt x="663" y="572"/>
                </a:lnTo>
                <a:lnTo>
                  <a:pt x="0" y="572"/>
                </a:lnTo>
                <a:close/>
              </a:path>
            </a:pathLst>
          </a:custGeom>
          <a:solidFill>
            <a:schemeClr val="tx1">
              <a:lumMod val="60000"/>
              <a:lumOff val="40000"/>
            </a:schemeClr>
          </a:solidFill>
          <a:ln>
            <a:no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6" name="Marcador de texto 7">
            <a:extLst>
              <a:ext uri="{FF2B5EF4-FFF2-40B4-BE49-F238E27FC236}">
                <a16:creationId xmlns:a16="http://schemas.microsoft.com/office/drawing/2014/main" id="{AAA4C456-D507-409F-B3F6-3E2FA93325D0}"/>
              </a:ext>
            </a:extLst>
          </p:cNvPr>
          <p:cNvSpPr>
            <a:spLocks noGrp="1"/>
          </p:cNvSpPr>
          <p:nvPr>
            <p:ph type="body" sz="quarter" idx="22" hasCustomPrompt="1"/>
          </p:nvPr>
        </p:nvSpPr>
        <p:spPr>
          <a:xfrm>
            <a:off x="5056082" y="411081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7" name="Marcador de texto 7">
            <a:extLst>
              <a:ext uri="{FF2B5EF4-FFF2-40B4-BE49-F238E27FC236}">
                <a16:creationId xmlns:a16="http://schemas.microsoft.com/office/drawing/2014/main" id="{879056BA-D2E2-42CA-99DA-B5DA5E962669}"/>
              </a:ext>
            </a:extLst>
          </p:cNvPr>
          <p:cNvSpPr>
            <a:spLocks noGrp="1"/>
          </p:cNvSpPr>
          <p:nvPr>
            <p:ph type="body" sz="quarter" idx="23" hasCustomPrompt="1"/>
          </p:nvPr>
        </p:nvSpPr>
        <p:spPr>
          <a:xfrm>
            <a:off x="5056082" y="4342683"/>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28" name="Text Placeholder 2">
            <a:extLst>
              <a:ext uri="{FF2B5EF4-FFF2-40B4-BE49-F238E27FC236}">
                <a16:creationId xmlns:a16="http://schemas.microsoft.com/office/drawing/2014/main" id="{3F45BC58-6D3F-47D6-881A-014FCB874642}"/>
              </a:ext>
            </a:extLst>
          </p:cNvPr>
          <p:cNvSpPr>
            <a:spLocks noGrp="1"/>
          </p:cNvSpPr>
          <p:nvPr>
            <p:ph type="body" sz="quarter" idx="24" hasCustomPrompt="1"/>
          </p:nvPr>
        </p:nvSpPr>
        <p:spPr>
          <a:xfrm>
            <a:off x="5054241" y="4633132"/>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9" name="Marcador de texto 7">
            <a:extLst>
              <a:ext uri="{FF2B5EF4-FFF2-40B4-BE49-F238E27FC236}">
                <a16:creationId xmlns:a16="http://schemas.microsoft.com/office/drawing/2014/main" id="{92AB74B3-6EC2-4617-909E-F651D502F459}"/>
              </a:ext>
            </a:extLst>
          </p:cNvPr>
          <p:cNvSpPr>
            <a:spLocks noGrp="1"/>
          </p:cNvSpPr>
          <p:nvPr>
            <p:ph type="body" sz="quarter" idx="25" hasCustomPrompt="1"/>
          </p:nvPr>
        </p:nvSpPr>
        <p:spPr>
          <a:xfrm>
            <a:off x="8505284" y="2179066"/>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a:extLst>
              <a:ext uri="{FF2B5EF4-FFF2-40B4-BE49-F238E27FC236}">
                <a16:creationId xmlns:a16="http://schemas.microsoft.com/office/drawing/2014/main" id="{46AC2207-DCE0-41D9-8858-40675B1631B4}"/>
              </a:ext>
            </a:extLst>
          </p:cNvPr>
          <p:cNvSpPr>
            <a:spLocks noGrp="1"/>
          </p:cNvSpPr>
          <p:nvPr>
            <p:ph type="body" sz="quarter" idx="26" hasCustomPrompt="1"/>
          </p:nvPr>
        </p:nvSpPr>
        <p:spPr>
          <a:xfrm>
            <a:off x="8505284" y="2410932"/>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1" name="Text Placeholder 2">
            <a:extLst>
              <a:ext uri="{FF2B5EF4-FFF2-40B4-BE49-F238E27FC236}">
                <a16:creationId xmlns:a16="http://schemas.microsoft.com/office/drawing/2014/main" id="{3B63B5FC-6396-4572-9261-5125A44103AA}"/>
              </a:ext>
            </a:extLst>
          </p:cNvPr>
          <p:cNvSpPr>
            <a:spLocks noGrp="1"/>
          </p:cNvSpPr>
          <p:nvPr>
            <p:ph type="body" sz="quarter" idx="27" hasCustomPrompt="1"/>
          </p:nvPr>
        </p:nvSpPr>
        <p:spPr>
          <a:xfrm>
            <a:off x="8505284" y="2684196"/>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1" name="Picture Placeholder 5">
            <a:extLst>
              <a:ext uri="{FF2B5EF4-FFF2-40B4-BE49-F238E27FC236}">
                <a16:creationId xmlns:a16="http://schemas.microsoft.com/office/drawing/2014/main" id="{01E3014E-39C8-4272-A99C-2E7ACEC357DE}"/>
              </a:ext>
            </a:extLst>
          </p:cNvPr>
          <p:cNvSpPr>
            <a:spLocks noGrp="1" noChangeAspect="1"/>
          </p:cNvSpPr>
          <p:nvPr>
            <p:ph type="pic" sz="quarter" idx="28"/>
          </p:nvPr>
        </p:nvSpPr>
        <p:spPr>
          <a:xfrm>
            <a:off x="8610957" y="4223484"/>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Tree>
    <p:extLst>
      <p:ext uri="{BB962C8B-B14F-4D97-AF65-F5344CB8AC3E}">
        <p14:creationId xmlns:p14="http://schemas.microsoft.com/office/powerpoint/2010/main" val="4564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609441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641606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20735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iple text box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1911350"/>
            <a:ext cx="10461625" cy="3505200"/>
          </a:xfrm>
          <a:prstGeom prst="rect">
            <a:avLst/>
          </a:prstGeom>
        </p:spPr>
        <p:txBody>
          <a:bodyPr numCol="3"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61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eam slide 01">
    <p:spTree>
      <p:nvGrpSpPr>
        <p:cNvPr id="1" name=""/>
        <p:cNvGrpSpPr/>
        <p:nvPr/>
      </p:nvGrpSpPr>
      <p:grpSpPr>
        <a:xfrm>
          <a:off x="0" y="0"/>
          <a:ext cx="0" cy="0"/>
          <a:chOff x="0" y="0"/>
          <a:chExt cx="0" cy="0"/>
        </a:xfrm>
      </p:grpSpPr>
      <p:sp>
        <p:nvSpPr>
          <p:cNvPr id="19" name="Marcador de texto 7">
            <a:extLst>
              <a:ext uri="{FF2B5EF4-FFF2-40B4-BE49-F238E27FC236}">
                <a16:creationId xmlns:a16="http://schemas.microsoft.com/office/drawing/2014/main" id="{0E63DA4D-0CDC-40C4-8D36-04AF2D215321}"/>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Raleway" charset="0"/>
                <a:ea typeface="Raleway" charset="0"/>
                <a:cs typeface="Raleway"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3C41E1F9-0495-4574-A819-741401A47F5C}"/>
              </a:ext>
            </a:extLst>
          </p:cNvPr>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Raleway" charset="0"/>
                <a:ea typeface="Raleway" charset="0"/>
                <a:cs typeface="Raleway" charset="0"/>
              </a:defRPr>
            </a:lvl1pPr>
          </a:lstStyle>
          <a:p>
            <a:pPr lvl="0"/>
            <a:r>
              <a:rPr lang="es-ES_tradnl" dirty="0"/>
              <a:t>PUT YOUR  TITLE HERE</a:t>
            </a:r>
          </a:p>
        </p:txBody>
      </p:sp>
    </p:spTree>
    <p:extLst>
      <p:ext uri="{BB962C8B-B14F-4D97-AF65-F5344CB8AC3E}">
        <p14:creationId xmlns:p14="http://schemas.microsoft.com/office/powerpoint/2010/main" val="37346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images">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0" y="0"/>
            <a:ext cx="6094412"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293811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images">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6094413" y="0"/>
            <a:ext cx="6094412"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202511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609441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641606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423172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wo ima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1746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33911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184090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7269DF-AE36-4FDF-9C26-B2756891E231}"/>
              </a:ext>
            </a:extLst>
          </p:cNvPr>
          <p:cNvSpPr>
            <a:spLocks noGrp="1"/>
          </p:cNvSpPr>
          <p:nvPr>
            <p:ph type="pic" sz="quarter" idx="14"/>
          </p:nvPr>
        </p:nvSpPr>
        <p:spPr>
          <a:xfrm>
            <a:off x="0" y="0"/>
            <a:ext cx="3513931" cy="6858000"/>
          </a:xfrm>
          <a:prstGeom prst="rect">
            <a:avLst/>
          </a:prstGeom>
        </p:spPr>
        <p:txBody>
          <a:bodyPr/>
          <a:lstStyle/>
          <a:p>
            <a:endParaRPr lang="es-ES"/>
          </a:p>
        </p:txBody>
      </p:sp>
      <p:sp>
        <p:nvSpPr>
          <p:cNvPr id="11" name="Picture Placeholder 2">
            <a:extLst>
              <a:ext uri="{FF2B5EF4-FFF2-40B4-BE49-F238E27FC236}">
                <a16:creationId xmlns:a16="http://schemas.microsoft.com/office/drawing/2014/main" id="{42BA522D-A2FC-4712-B1D1-83848CE55693}"/>
              </a:ext>
            </a:extLst>
          </p:cNvPr>
          <p:cNvSpPr>
            <a:spLocks noGrp="1"/>
          </p:cNvSpPr>
          <p:nvPr>
            <p:ph type="pic" sz="quarter" idx="15"/>
          </p:nvPr>
        </p:nvSpPr>
        <p:spPr>
          <a:xfrm>
            <a:off x="7866061" y="0"/>
            <a:ext cx="4322763" cy="3429000"/>
          </a:xfrm>
          <a:prstGeom prst="rect">
            <a:avLst/>
          </a:prstGeom>
        </p:spPr>
        <p:txBody>
          <a:bodyPr/>
          <a:lstStyle/>
          <a:p>
            <a:endParaRPr lang="es-ES"/>
          </a:p>
        </p:txBody>
      </p:sp>
      <p:sp>
        <p:nvSpPr>
          <p:cNvPr id="12" name="Picture Placeholder 2">
            <a:extLst>
              <a:ext uri="{FF2B5EF4-FFF2-40B4-BE49-F238E27FC236}">
                <a16:creationId xmlns:a16="http://schemas.microsoft.com/office/drawing/2014/main" id="{C36FBC16-1E9A-416D-BCF8-8A12E70BFDF4}"/>
              </a:ext>
            </a:extLst>
          </p:cNvPr>
          <p:cNvSpPr>
            <a:spLocks noGrp="1"/>
          </p:cNvSpPr>
          <p:nvPr>
            <p:ph type="pic" sz="quarter" idx="16"/>
          </p:nvPr>
        </p:nvSpPr>
        <p:spPr>
          <a:xfrm>
            <a:off x="3513931" y="0"/>
            <a:ext cx="4386262" cy="3429000"/>
          </a:xfrm>
          <a:prstGeom prst="rect">
            <a:avLst/>
          </a:prstGeom>
        </p:spPr>
        <p:txBody>
          <a:bodyPr/>
          <a:lstStyle/>
          <a:p>
            <a:endParaRPr lang="es-ES"/>
          </a:p>
        </p:txBody>
      </p:sp>
      <p:sp>
        <p:nvSpPr>
          <p:cNvPr id="13" name="Picture Placeholder 2">
            <a:extLst>
              <a:ext uri="{FF2B5EF4-FFF2-40B4-BE49-F238E27FC236}">
                <a16:creationId xmlns:a16="http://schemas.microsoft.com/office/drawing/2014/main" id="{406E1E11-8B66-4E13-AF97-44BDA36B1DBB}"/>
              </a:ext>
            </a:extLst>
          </p:cNvPr>
          <p:cNvSpPr>
            <a:spLocks noGrp="1"/>
          </p:cNvSpPr>
          <p:nvPr>
            <p:ph type="pic" sz="quarter" idx="17"/>
          </p:nvPr>
        </p:nvSpPr>
        <p:spPr>
          <a:xfrm>
            <a:off x="7900193" y="3429000"/>
            <a:ext cx="4322763" cy="3429000"/>
          </a:xfrm>
          <a:prstGeom prst="rect">
            <a:avLst/>
          </a:prstGeom>
        </p:spPr>
        <p:txBody>
          <a:bodyPr/>
          <a:lstStyle/>
          <a:p>
            <a:endParaRPr lang="es-ES"/>
          </a:p>
        </p:txBody>
      </p:sp>
    </p:spTree>
    <p:extLst>
      <p:ext uri="{BB962C8B-B14F-4D97-AF65-F5344CB8AC3E}">
        <p14:creationId xmlns:p14="http://schemas.microsoft.com/office/powerpoint/2010/main" val="421799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7269DF-AE36-4FDF-9C26-B2756891E231}"/>
              </a:ext>
            </a:extLst>
          </p:cNvPr>
          <p:cNvSpPr>
            <a:spLocks noGrp="1"/>
          </p:cNvSpPr>
          <p:nvPr>
            <p:ph type="pic" sz="quarter" idx="14"/>
          </p:nvPr>
        </p:nvSpPr>
        <p:spPr>
          <a:xfrm>
            <a:off x="8674894" y="0"/>
            <a:ext cx="3513931" cy="6858000"/>
          </a:xfrm>
          <a:prstGeom prst="rect">
            <a:avLst/>
          </a:prstGeom>
        </p:spPr>
        <p:txBody>
          <a:bodyPr/>
          <a:lstStyle/>
          <a:p>
            <a:endParaRPr lang="es-ES"/>
          </a:p>
        </p:txBody>
      </p:sp>
      <p:sp>
        <p:nvSpPr>
          <p:cNvPr id="11" name="Picture Placeholder 2">
            <a:extLst>
              <a:ext uri="{FF2B5EF4-FFF2-40B4-BE49-F238E27FC236}">
                <a16:creationId xmlns:a16="http://schemas.microsoft.com/office/drawing/2014/main" id="{42BA522D-A2FC-4712-B1D1-83848CE55693}"/>
              </a:ext>
            </a:extLst>
          </p:cNvPr>
          <p:cNvSpPr>
            <a:spLocks noGrp="1"/>
          </p:cNvSpPr>
          <p:nvPr>
            <p:ph type="pic" sz="quarter" idx="15"/>
          </p:nvPr>
        </p:nvSpPr>
        <p:spPr>
          <a:xfrm>
            <a:off x="1" y="0"/>
            <a:ext cx="8674893" cy="3429000"/>
          </a:xfrm>
          <a:prstGeom prst="rect">
            <a:avLst/>
          </a:prstGeom>
        </p:spPr>
        <p:txBody>
          <a:bodyPr/>
          <a:lstStyle/>
          <a:p>
            <a:endParaRPr lang="es-ES"/>
          </a:p>
        </p:txBody>
      </p:sp>
      <p:sp>
        <p:nvSpPr>
          <p:cNvPr id="13" name="Picture Placeholder 2">
            <a:extLst>
              <a:ext uri="{FF2B5EF4-FFF2-40B4-BE49-F238E27FC236}">
                <a16:creationId xmlns:a16="http://schemas.microsoft.com/office/drawing/2014/main" id="{406E1E11-8B66-4E13-AF97-44BDA36B1DBB}"/>
              </a:ext>
            </a:extLst>
          </p:cNvPr>
          <p:cNvSpPr>
            <a:spLocks noGrp="1"/>
          </p:cNvSpPr>
          <p:nvPr>
            <p:ph type="pic" sz="quarter" idx="17"/>
          </p:nvPr>
        </p:nvSpPr>
        <p:spPr>
          <a:xfrm>
            <a:off x="-5557" y="3429000"/>
            <a:ext cx="4322763" cy="3429000"/>
          </a:xfrm>
          <a:prstGeom prst="rect">
            <a:avLst/>
          </a:prstGeom>
        </p:spPr>
        <p:txBody>
          <a:bodyPr/>
          <a:lstStyle/>
          <a:p>
            <a:endParaRPr lang="es-ES"/>
          </a:p>
        </p:txBody>
      </p:sp>
    </p:spTree>
    <p:extLst>
      <p:ext uri="{BB962C8B-B14F-4D97-AF65-F5344CB8AC3E}">
        <p14:creationId xmlns:p14="http://schemas.microsoft.com/office/powerpoint/2010/main" val="24720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wo images">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7" name="Picture Placeholder 16">
            <a:extLst>
              <a:ext uri="{FF2B5EF4-FFF2-40B4-BE49-F238E27FC236}">
                <a16:creationId xmlns:a16="http://schemas.microsoft.com/office/drawing/2014/main" id="{1EF337D4-9F70-4B3D-9E97-E594E8C55821}"/>
              </a:ext>
            </a:extLst>
          </p:cNvPr>
          <p:cNvSpPr>
            <a:spLocks noGrp="1"/>
          </p:cNvSpPr>
          <p:nvPr>
            <p:ph type="pic" sz="quarter" idx="21"/>
          </p:nvPr>
        </p:nvSpPr>
        <p:spPr>
          <a:xfrm>
            <a:off x="0" y="0"/>
            <a:ext cx="6073779" cy="6858000"/>
          </a:xfrm>
          <a:custGeom>
            <a:avLst/>
            <a:gdLst>
              <a:gd name="connsiteX0" fmla="*/ 3197227 w 6073779"/>
              <a:gd name="connsiteY0" fmla="*/ 5029200 h 6858000"/>
              <a:gd name="connsiteX1" fmla="*/ 6073779 w 6073779"/>
              <a:gd name="connsiteY1" fmla="*/ 5029200 h 6858000"/>
              <a:gd name="connsiteX2" fmla="*/ 6073779 w 6073779"/>
              <a:gd name="connsiteY2" fmla="*/ 6858000 h 6858000"/>
              <a:gd name="connsiteX3" fmla="*/ 3197227 w 6073779"/>
              <a:gd name="connsiteY3" fmla="*/ 6858000 h 6858000"/>
              <a:gd name="connsiteX4" fmla="*/ 0 w 6073779"/>
              <a:gd name="connsiteY4" fmla="*/ 2628900 h 6858000"/>
              <a:gd name="connsiteX5" fmla="*/ 2876553 w 6073779"/>
              <a:gd name="connsiteY5" fmla="*/ 2628900 h 6858000"/>
              <a:gd name="connsiteX6" fmla="*/ 2876553 w 6073779"/>
              <a:gd name="connsiteY6" fmla="*/ 6858000 h 6858000"/>
              <a:gd name="connsiteX7" fmla="*/ 0 w 6073779"/>
              <a:gd name="connsiteY7" fmla="*/ 6858000 h 6858000"/>
              <a:gd name="connsiteX8" fmla="*/ 0 w 6073779"/>
              <a:gd name="connsiteY8" fmla="*/ 0 h 6858000"/>
              <a:gd name="connsiteX9" fmla="*/ 2894013 w 6073779"/>
              <a:gd name="connsiteY9" fmla="*/ 0 h 6858000"/>
              <a:gd name="connsiteX10" fmla="*/ 2894013 w 6073779"/>
              <a:gd name="connsiteY10" fmla="*/ 2343150 h 6858000"/>
              <a:gd name="connsiteX11" fmla="*/ 0 w 6073779"/>
              <a:gd name="connsiteY11" fmla="*/ 2343150 h 6858000"/>
              <a:gd name="connsiteX12" fmla="*/ 3197227 w 6073779"/>
              <a:gd name="connsiteY12" fmla="*/ 0 h 6858000"/>
              <a:gd name="connsiteX13" fmla="*/ 6073779 w 6073779"/>
              <a:gd name="connsiteY13" fmla="*/ 0 h 6858000"/>
              <a:gd name="connsiteX14" fmla="*/ 6073779 w 6073779"/>
              <a:gd name="connsiteY14" fmla="*/ 4800600 h 6858000"/>
              <a:gd name="connsiteX15" fmla="*/ 3197227 w 6073779"/>
              <a:gd name="connsiteY15" fmla="*/ 4800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73779" h="6858000">
                <a:moveTo>
                  <a:pt x="3197227" y="5029200"/>
                </a:moveTo>
                <a:lnTo>
                  <a:pt x="6073779" y="5029200"/>
                </a:lnTo>
                <a:lnTo>
                  <a:pt x="6073779" y="6858000"/>
                </a:lnTo>
                <a:lnTo>
                  <a:pt x="3197227" y="6858000"/>
                </a:lnTo>
                <a:close/>
                <a:moveTo>
                  <a:pt x="0" y="2628900"/>
                </a:moveTo>
                <a:lnTo>
                  <a:pt x="2876553" y="2628900"/>
                </a:lnTo>
                <a:lnTo>
                  <a:pt x="2876553" y="6858000"/>
                </a:lnTo>
                <a:lnTo>
                  <a:pt x="0" y="6858000"/>
                </a:lnTo>
                <a:close/>
                <a:moveTo>
                  <a:pt x="0" y="0"/>
                </a:moveTo>
                <a:lnTo>
                  <a:pt x="2894013" y="0"/>
                </a:lnTo>
                <a:lnTo>
                  <a:pt x="2894013" y="2343150"/>
                </a:lnTo>
                <a:lnTo>
                  <a:pt x="0" y="2343150"/>
                </a:lnTo>
                <a:close/>
                <a:moveTo>
                  <a:pt x="3197227" y="0"/>
                </a:moveTo>
                <a:lnTo>
                  <a:pt x="6073779" y="0"/>
                </a:lnTo>
                <a:lnTo>
                  <a:pt x="6073779" y="4800600"/>
                </a:lnTo>
                <a:lnTo>
                  <a:pt x="3197227" y="480060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149021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8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0"/>
            <a:ext cx="12190412" cy="6857999"/>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5715444"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15444"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323329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wo images">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7" name="Picture Placeholder 16">
            <a:extLst>
              <a:ext uri="{FF2B5EF4-FFF2-40B4-BE49-F238E27FC236}">
                <a16:creationId xmlns:a16="http://schemas.microsoft.com/office/drawing/2014/main" id="{FA0A159A-0D59-4822-88AC-2C4CD1B0D5F5}"/>
              </a:ext>
            </a:extLst>
          </p:cNvPr>
          <p:cNvSpPr>
            <a:spLocks noGrp="1"/>
          </p:cNvSpPr>
          <p:nvPr>
            <p:ph type="pic" sz="quarter" idx="20"/>
          </p:nvPr>
        </p:nvSpPr>
        <p:spPr>
          <a:xfrm>
            <a:off x="304799" y="924947"/>
            <a:ext cx="5790407" cy="5029200"/>
          </a:xfrm>
          <a:custGeom>
            <a:avLst/>
            <a:gdLst>
              <a:gd name="connsiteX0" fmla="*/ 794 w 5790407"/>
              <a:gd name="connsiteY0" fmla="*/ 4457700 h 5029200"/>
              <a:gd name="connsiteX1" fmla="*/ 5790407 w 5790407"/>
              <a:gd name="connsiteY1" fmla="*/ 4457700 h 5029200"/>
              <a:gd name="connsiteX2" fmla="*/ 5790407 w 5790407"/>
              <a:gd name="connsiteY2" fmla="*/ 5029200 h 5029200"/>
              <a:gd name="connsiteX3" fmla="*/ 794 w 5790407"/>
              <a:gd name="connsiteY3" fmla="*/ 5029200 h 5029200"/>
              <a:gd name="connsiteX4" fmla="*/ 152401 w 5790407"/>
              <a:gd name="connsiteY4" fmla="*/ 3714750 h 5029200"/>
              <a:gd name="connsiteX5" fmla="*/ 5484811 w 5790407"/>
              <a:gd name="connsiteY5" fmla="*/ 3714750 h 5029200"/>
              <a:gd name="connsiteX6" fmla="*/ 5484811 w 5790407"/>
              <a:gd name="connsiteY6" fmla="*/ 4286250 h 5029200"/>
              <a:gd name="connsiteX7" fmla="*/ 152401 w 5790407"/>
              <a:gd name="connsiteY7" fmla="*/ 4286250 h 5029200"/>
              <a:gd name="connsiteX8" fmla="*/ 457202 w 5790407"/>
              <a:gd name="connsiteY8" fmla="*/ 2971800 h 5029200"/>
              <a:gd name="connsiteX9" fmla="*/ 5789613 w 5790407"/>
              <a:gd name="connsiteY9" fmla="*/ 2971800 h 5029200"/>
              <a:gd name="connsiteX10" fmla="*/ 5789613 w 5790407"/>
              <a:gd name="connsiteY10" fmla="*/ 3543300 h 5029200"/>
              <a:gd name="connsiteX11" fmla="*/ 457202 w 5790407"/>
              <a:gd name="connsiteY11" fmla="*/ 3543300 h 5029200"/>
              <a:gd name="connsiteX12" fmla="*/ 1 w 5790407"/>
              <a:gd name="connsiteY12" fmla="*/ 2228850 h 5029200"/>
              <a:gd name="connsiteX13" fmla="*/ 5180014 w 5790407"/>
              <a:gd name="connsiteY13" fmla="*/ 2228850 h 5029200"/>
              <a:gd name="connsiteX14" fmla="*/ 5180014 w 5790407"/>
              <a:gd name="connsiteY14" fmla="*/ 2800350 h 5029200"/>
              <a:gd name="connsiteX15" fmla="*/ 1 w 5790407"/>
              <a:gd name="connsiteY15" fmla="*/ 2800350 h 5029200"/>
              <a:gd name="connsiteX16" fmla="*/ 457202 w 5790407"/>
              <a:gd name="connsiteY16" fmla="*/ 1485900 h 5029200"/>
              <a:gd name="connsiteX17" fmla="*/ 5789614 w 5790407"/>
              <a:gd name="connsiteY17" fmla="*/ 1485900 h 5029200"/>
              <a:gd name="connsiteX18" fmla="*/ 5789614 w 5790407"/>
              <a:gd name="connsiteY18" fmla="*/ 2057400 h 5029200"/>
              <a:gd name="connsiteX19" fmla="*/ 457202 w 5790407"/>
              <a:gd name="connsiteY19" fmla="*/ 2057400 h 5029200"/>
              <a:gd name="connsiteX20" fmla="*/ 152401 w 5790407"/>
              <a:gd name="connsiteY20" fmla="*/ 742950 h 5029200"/>
              <a:gd name="connsiteX21" fmla="*/ 5484814 w 5790407"/>
              <a:gd name="connsiteY21" fmla="*/ 742950 h 5029200"/>
              <a:gd name="connsiteX22" fmla="*/ 5484814 w 5790407"/>
              <a:gd name="connsiteY22" fmla="*/ 1314450 h 5029200"/>
              <a:gd name="connsiteX23" fmla="*/ 152401 w 5790407"/>
              <a:gd name="connsiteY23" fmla="*/ 1314450 h 5029200"/>
              <a:gd name="connsiteX24" fmla="*/ 0 w 5790407"/>
              <a:gd name="connsiteY24" fmla="*/ 0 h 5029200"/>
              <a:gd name="connsiteX25" fmla="*/ 5789613 w 5790407"/>
              <a:gd name="connsiteY25" fmla="*/ 0 h 5029200"/>
              <a:gd name="connsiteX26" fmla="*/ 5789613 w 5790407"/>
              <a:gd name="connsiteY26" fmla="*/ 571500 h 5029200"/>
              <a:gd name="connsiteX27" fmla="*/ 0 w 5790407"/>
              <a:gd name="connsiteY27" fmla="*/ 5715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07" h="5029200">
                <a:moveTo>
                  <a:pt x="794" y="4457700"/>
                </a:moveTo>
                <a:lnTo>
                  <a:pt x="5790407" y="4457700"/>
                </a:lnTo>
                <a:lnTo>
                  <a:pt x="5790407" y="5029200"/>
                </a:lnTo>
                <a:lnTo>
                  <a:pt x="794" y="5029200"/>
                </a:lnTo>
                <a:close/>
                <a:moveTo>
                  <a:pt x="152401" y="3714750"/>
                </a:moveTo>
                <a:lnTo>
                  <a:pt x="5484811" y="3714750"/>
                </a:lnTo>
                <a:lnTo>
                  <a:pt x="5484811" y="4286250"/>
                </a:lnTo>
                <a:lnTo>
                  <a:pt x="152401" y="4286250"/>
                </a:lnTo>
                <a:close/>
                <a:moveTo>
                  <a:pt x="457202" y="2971800"/>
                </a:moveTo>
                <a:lnTo>
                  <a:pt x="5789613" y="2971800"/>
                </a:lnTo>
                <a:lnTo>
                  <a:pt x="5789613" y="3543300"/>
                </a:lnTo>
                <a:lnTo>
                  <a:pt x="457202" y="3543300"/>
                </a:lnTo>
                <a:close/>
                <a:moveTo>
                  <a:pt x="1" y="2228850"/>
                </a:moveTo>
                <a:lnTo>
                  <a:pt x="5180014" y="2228850"/>
                </a:lnTo>
                <a:lnTo>
                  <a:pt x="5180014" y="2800350"/>
                </a:lnTo>
                <a:lnTo>
                  <a:pt x="1" y="2800350"/>
                </a:lnTo>
                <a:close/>
                <a:moveTo>
                  <a:pt x="457202" y="1485900"/>
                </a:moveTo>
                <a:lnTo>
                  <a:pt x="5789614" y="1485900"/>
                </a:lnTo>
                <a:lnTo>
                  <a:pt x="5789614" y="2057400"/>
                </a:lnTo>
                <a:lnTo>
                  <a:pt x="457202" y="2057400"/>
                </a:lnTo>
                <a:close/>
                <a:moveTo>
                  <a:pt x="152401" y="742950"/>
                </a:moveTo>
                <a:lnTo>
                  <a:pt x="5484814" y="742950"/>
                </a:lnTo>
                <a:lnTo>
                  <a:pt x="5484814" y="1314450"/>
                </a:lnTo>
                <a:lnTo>
                  <a:pt x="152401" y="1314450"/>
                </a:lnTo>
                <a:close/>
                <a:moveTo>
                  <a:pt x="0" y="0"/>
                </a:moveTo>
                <a:lnTo>
                  <a:pt x="5789613" y="0"/>
                </a:lnTo>
                <a:lnTo>
                  <a:pt x="5789613" y="571500"/>
                </a:lnTo>
                <a:lnTo>
                  <a:pt x="0" y="571500"/>
                </a:lnTo>
                <a:close/>
              </a:path>
            </a:pathLst>
          </a:custGeom>
        </p:spPr>
        <p:txBody>
          <a:bodyPr wrap="square">
            <a:noAutofit/>
          </a:bodyPr>
          <a:lstStyle>
            <a:lvl1pPr>
              <a:defRPr>
                <a:latin typeface="Helvetica" pitchFamily="2" charset="0"/>
              </a:defRPr>
            </a:lvl1pPr>
          </a:lstStyle>
          <a:p>
            <a:endParaRPr lang="es-ES"/>
          </a:p>
        </p:txBody>
      </p:sp>
    </p:spTree>
    <p:extLst>
      <p:ext uri="{BB962C8B-B14F-4D97-AF65-F5344CB8AC3E}">
        <p14:creationId xmlns:p14="http://schemas.microsoft.com/office/powerpoint/2010/main" val="37647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uble text box with image">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5140035" y="1911349"/>
            <a:ext cx="6191539" cy="3865995"/>
          </a:xfrm>
          <a:prstGeom prst="rect">
            <a:avLst/>
          </a:prstGeom>
        </p:spPr>
        <p:txBody>
          <a:bodyPr numCol="2"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sz="quarter" idx="16" hasCustomPrompt="1"/>
          </p:nvPr>
        </p:nvSpPr>
        <p:spPr>
          <a:xfrm>
            <a:off x="869833" y="1911350"/>
            <a:ext cx="3896131" cy="3865995"/>
          </a:xfrm>
          <a:prstGeom prst="rect">
            <a:avLst/>
          </a:prstGeom>
        </p:spPr>
        <p:txBody>
          <a:bodyPr anchor="ct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15274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4" name="Picture Placeholder 13">
            <a:extLst>
              <a:ext uri="{FF2B5EF4-FFF2-40B4-BE49-F238E27FC236}">
                <a16:creationId xmlns:a16="http://schemas.microsoft.com/office/drawing/2014/main" id="{E2C40A3C-4818-4325-8658-860AD837C7D5}"/>
              </a:ext>
            </a:extLst>
          </p:cNvPr>
          <p:cNvSpPr>
            <a:spLocks noGrp="1"/>
          </p:cNvSpPr>
          <p:nvPr>
            <p:ph type="pic" sz="quarter" idx="21"/>
          </p:nvPr>
        </p:nvSpPr>
        <p:spPr>
          <a:xfrm>
            <a:off x="6410326" y="918030"/>
            <a:ext cx="4555531" cy="5245045"/>
          </a:xfrm>
          <a:custGeom>
            <a:avLst/>
            <a:gdLst>
              <a:gd name="connsiteX0" fmla="*/ 2691905 w 4555531"/>
              <a:gd name="connsiteY0" fmla="*/ 414141 h 5245045"/>
              <a:gd name="connsiteX1" fmla="*/ 3209579 w 4555531"/>
              <a:gd name="connsiteY1" fmla="*/ 414141 h 5245045"/>
              <a:gd name="connsiteX2" fmla="*/ 3209579 w 4555531"/>
              <a:gd name="connsiteY2" fmla="*/ 5244327 h 5245045"/>
              <a:gd name="connsiteX3" fmla="*/ 2691905 w 4555531"/>
              <a:gd name="connsiteY3" fmla="*/ 5244327 h 5245045"/>
              <a:gd name="connsiteX4" fmla="*/ 1345952 w 4555531"/>
              <a:gd name="connsiteY4" fmla="*/ 414141 h 5245045"/>
              <a:gd name="connsiteX5" fmla="*/ 1863626 w 4555531"/>
              <a:gd name="connsiteY5" fmla="*/ 414141 h 5245045"/>
              <a:gd name="connsiteX6" fmla="*/ 1863626 w 4555531"/>
              <a:gd name="connsiteY6" fmla="*/ 5244326 h 5245045"/>
              <a:gd name="connsiteX7" fmla="*/ 1345952 w 4555531"/>
              <a:gd name="connsiteY7" fmla="*/ 5244326 h 5245045"/>
              <a:gd name="connsiteX8" fmla="*/ 3364881 w 4555531"/>
              <a:gd name="connsiteY8" fmla="*/ 138047 h 5245045"/>
              <a:gd name="connsiteX9" fmla="*/ 3882555 w 4555531"/>
              <a:gd name="connsiteY9" fmla="*/ 138047 h 5245045"/>
              <a:gd name="connsiteX10" fmla="*/ 3882555 w 4555531"/>
              <a:gd name="connsiteY10" fmla="*/ 4968234 h 5245045"/>
              <a:gd name="connsiteX11" fmla="*/ 3364881 w 4555531"/>
              <a:gd name="connsiteY11" fmla="*/ 4968234 h 5245045"/>
              <a:gd name="connsiteX12" fmla="*/ 672976 w 4555531"/>
              <a:gd name="connsiteY12" fmla="*/ 138047 h 5245045"/>
              <a:gd name="connsiteX13" fmla="*/ 1190650 w 4555531"/>
              <a:gd name="connsiteY13" fmla="*/ 138047 h 5245045"/>
              <a:gd name="connsiteX14" fmla="*/ 1190650 w 4555531"/>
              <a:gd name="connsiteY14" fmla="*/ 4968231 h 5245045"/>
              <a:gd name="connsiteX15" fmla="*/ 672976 w 4555531"/>
              <a:gd name="connsiteY15" fmla="*/ 4968231 h 5245045"/>
              <a:gd name="connsiteX16" fmla="*/ 0 w 4555531"/>
              <a:gd name="connsiteY16" fmla="*/ 719 h 5245045"/>
              <a:gd name="connsiteX17" fmla="*/ 517674 w 4555531"/>
              <a:gd name="connsiteY17" fmla="*/ 719 h 5245045"/>
              <a:gd name="connsiteX18" fmla="*/ 517674 w 4555531"/>
              <a:gd name="connsiteY18" fmla="*/ 5245045 h 5245045"/>
              <a:gd name="connsiteX19" fmla="*/ 0 w 4555531"/>
              <a:gd name="connsiteY19" fmla="*/ 5245045 h 5245045"/>
              <a:gd name="connsiteX20" fmla="*/ 2018929 w 4555531"/>
              <a:gd name="connsiteY20" fmla="*/ 1 h 5245045"/>
              <a:gd name="connsiteX21" fmla="*/ 2536603 w 4555531"/>
              <a:gd name="connsiteY21" fmla="*/ 1 h 5245045"/>
              <a:gd name="connsiteX22" fmla="*/ 2536603 w 4555531"/>
              <a:gd name="connsiteY22" fmla="*/ 4692141 h 5245045"/>
              <a:gd name="connsiteX23" fmla="*/ 2018929 w 4555531"/>
              <a:gd name="connsiteY23" fmla="*/ 4692141 h 5245045"/>
              <a:gd name="connsiteX24" fmla="*/ 4037857 w 4555531"/>
              <a:gd name="connsiteY24" fmla="*/ 0 h 5245045"/>
              <a:gd name="connsiteX25" fmla="*/ 4555531 w 4555531"/>
              <a:gd name="connsiteY25" fmla="*/ 0 h 5245045"/>
              <a:gd name="connsiteX26" fmla="*/ 4555531 w 4555531"/>
              <a:gd name="connsiteY26" fmla="*/ 5244326 h 5245045"/>
              <a:gd name="connsiteX27" fmla="*/ 4037857 w 4555531"/>
              <a:gd name="connsiteY27" fmla="*/ 5244326 h 5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55531" h="5245045">
                <a:moveTo>
                  <a:pt x="2691905" y="414141"/>
                </a:moveTo>
                <a:lnTo>
                  <a:pt x="3209579" y="414141"/>
                </a:lnTo>
                <a:lnTo>
                  <a:pt x="3209579" y="5244327"/>
                </a:lnTo>
                <a:lnTo>
                  <a:pt x="2691905" y="5244327"/>
                </a:lnTo>
                <a:close/>
                <a:moveTo>
                  <a:pt x="1345952" y="414141"/>
                </a:moveTo>
                <a:lnTo>
                  <a:pt x="1863626" y="414141"/>
                </a:lnTo>
                <a:lnTo>
                  <a:pt x="1863626" y="5244326"/>
                </a:lnTo>
                <a:lnTo>
                  <a:pt x="1345952" y="5244326"/>
                </a:lnTo>
                <a:close/>
                <a:moveTo>
                  <a:pt x="3364881" y="138047"/>
                </a:moveTo>
                <a:lnTo>
                  <a:pt x="3882555" y="138047"/>
                </a:lnTo>
                <a:lnTo>
                  <a:pt x="3882555" y="4968234"/>
                </a:lnTo>
                <a:lnTo>
                  <a:pt x="3364881" y="4968234"/>
                </a:lnTo>
                <a:close/>
                <a:moveTo>
                  <a:pt x="672976" y="138047"/>
                </a:moveTo>
                <a:lnTo>
                  <a:pt x="1190650" y="138047"/>
                </a:lnTo>
                <a:lnTo>
                  <a:pt x="1190650" y="4968231"/>
                </a:lnTo>
                <a:lnTo>
                  <a:pt x="672976" y="4968231"/>
                </a:lnTo>
                <a:close/>
                <a:moveTo>
                  <a:pt x="0" y="719"/>
                </a:moveTo>
                <a:lnTo>
                  <a:pt x="517674" y="719"/>
                </a:lnTo>
                <a:lnTo>
                  <a:pt x="517674" y="5245045"/>
                </a:lnTo>
                <a:lnTo>
                  <a:pt x="0" y="5245045"/>
                </a:lnTo>
                <a:close/>
                <a:moveTo>
                  <a:pt x="2018929" y="1"/>
                </a:moveTo>
                <a:lnTo>
                  <a:pt x="2536603" y="1"/>
                </a:lnTo>
                <a:lnTo>
                  <a:pt x="2536603" y="4692141"/>
                </a:lnTo>
                <a:lnTo>
                  <a:pt x="2018929" y="4692141"/>
                </a:lnTo>
                <a:close/>
                <a:moveTo>
                  <a:pt x="4037857" y="0"/>
                </a:moveTo>
                <a:lnTo>
                  <a:pt x="4555531" y="0"/>
                </a:lnTo>
                <a:lnTo>
                  <a:pt x="4555531" y="5244326"/>
                </a:lnTo>
                <a:lnTo>
                  <a:pt x="4037857" y="5244326"/>
                </a:lnTo>
                <a:close/>
              </a:path>
            </a:pathLst>
          </a:custGeom>
        </p:spPr>
        <p:txBody>
          <a:bodyPr wrap="square">
            <a:noAutofit/>
          </a:bodyPr>
          <a:lstStyle>
            <a:lvl1pPr>
              <a:defRPr>
                <a:latin typeface="Helvetica" pitchFamily="2" charset="0"/>
              </a:defRPr>
            </a:lvl1pPr>
          </a:lstStyle>
          <a:p>
            <a:endParaRPr lang="es-ES"/>
          </a:p>
        </p:txBody>
      </p:sp>
    </p:spTree>
    <p:extLst>
      <p:ext uri="{BB962C8B-B14F-4D97-AF65-F5344CB8AC3E}">
        <p14:creationId xmlns:p14="http://schemas.microsoft.com/office/powerpoint/2010/main" val="423254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Tree>
    <p:extLst>
      <p:ext uri="{BB962C8B-B14F-4D97-AF65-F5344CB8AC3E}">
        <p14:creationId xmlns:p14="http://schemas.microsoft.com/office/powerpoint/2010/main" val="30826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
        <p:nvSpPr>
          <p:cNvPr id="4" name="Picture Placeholder 2">
            <a:extLst>
              <a:ext uri="{FF2B5EF4-FFF2-40B4-BE49-F238E27FC236}">
                <a16:creationId xmlns:a16="http://schemas.microsoft.com/office/drawing/2014/main" id="{C8674860-7781-4469-B6D1-0846C9681126}"/>
              </a:ext>
            </a:extLst>
          </p:cNvPr>
          <p:cNvSpPr>
            <a:spLocks noGrp="1"/>
          </p:cNvSpPr>
          <p:nvPr>
            <p:ph type="pic" sz="quarter" idx="15"/>
          </p:nvPr>
        </p:nvSpPr>
        <p:spPr>
          <a:xfrm>
            <a:off x="-9608" y="800100"/>
            <a:ext cx="9914021" cy="4914900"/>
          </a:xfrm>
          <a:prstGeom prst="rect">
            <a:avLst/>
          </a:prstGeom>
        </p:spPr>
        <p:txBody>
          <a:bodyPr/>
          <a:lstStyle/>
          <a:p>
            <a:endParaRPr lang="es-ES"/>
          </a:p>
        </p:txBody>
      </p:sp>
    </p:spTree>
    <p:extLst>
      <p:ext uri="{BB962C8B-B14F-4D97-AF65-F5344CB8AC3E}">
        <p14:creationId xmlns:p14="http://schemas.microsoft.com/office/powerpoint/2010/main" val="307176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
        <p:nvSpPr>
          <p:cNvPr id="4" name="Picture Placeholder 2">
            <a:extLst>
              <a:ext uri="{FF2B5EF4-FFF2-40B4-BE49-F238E27FC236}">
                <a16:creationId xmlns:a16="http://schemas.microsoft.com/office/drawing/2014/main" id="{C8674860-7781-4469-B6D1-0846C9681126}"/>
              </a:ext>
            </a:extLst>
          </p:cNvPr>
          <p:cNvSpPr>
            <a:spLocks noGrp="1"/>
          </p:cNvSpPr>
          <p:nvPr>
            <p:ph type="pic" sz="quarter" idx="15"/>
          </p:nvPr>
        </p:nvSpPr>
        <p:spPr>
          <a:xfrm>
            <a:off x="2297493" y="800100"/>
            <a:ext cx="9914021" cy="4914900"/>
          </a:xfrm>
          <a:prstGeom prst="rect">
            <a:avLst/>
          </a:prstGeom>
        </p:spPr>
        <p:txBody>
          <a:bodyPr/>
          <a:lstStyle/>
          <a:p>
            <a:endParaRPr lang="es-ES"/>
          </a:p>
        </p:txBody>
      </p:sp>
    </p:spTree>
    <p:extLst>
      <p:ext uri="{BB962C8B-B14F-4D97-AF65-F5344CB8AC3E}">
        <p14:creationId xmlns:p14="http://schemas.microsoft.com/office/powerpoint/2010/main" val="34810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9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5789613" y="2002172"/>
            <a:ext cx="8416385" cy="4829881"/>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grpSp>
      <p:sp>
        <p:nvSpPr>
          <p:cNvPr id="38" name="Picture Placeholder 1"/>
          <p:cNvSpPr>
            <a:spLocks noGrp="1"/>
          </p:cNvSpPr>
          <p:nvPr>
            <p:ph type="pic" sz="quarter" idx="16"/>
          </p:nvPr>
        </p:nvSpPr>
        <p:spPr>
          <a:xfrm>
            <a:off x="6927664" y="2337819"/>
            <a:ext cx="6218026" cy="3895165"/>
          </a:xfrm>
          <a:prstGeom prst="rect">
            <a:avLst/>
          </a:prstGeom>
        </p:spPr>
      </p:sp>
      <p:sp>
        <p:nvSpPr>
          <p:cNvPr id="39" name="Marcador de texto 7">
            <a:extLst>
              <a:ext uri="{FF2B5EF4-FFF2-40B4-BE49-F238E27FC236}">
                <a16:creationId xmlns:a16="http://schemas.microsoft.com/office/drawing/2014/main" id="{92862D42-3621-49A1-903B-36CA6DB7B3E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40" name="Marcador de texto 7">
            <a:extLst>
              <a:ext uri="{FF2B5EF4-FFF2-40B4-BE49-F238E27FC236}">
                <a16:creationId xmlns:a16="http://schemas.microsoft.com/office/drawing/2014/main" id="{1AC8EA8A-CD60-4332-AFDE-60D25BE85A65}"/>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41" name="Marcador de texto 7">
            <a:extLst>
              <a:ext uri="{FF2B5EF4-FFF2-40B4-BE49-F238E27FC236}">
                <a16:creationId xmlns:a16="http://schemas.microsoft.com/office/drawing/2014/main" id="{EC799598-7DA9-4453-9074-F342384C21FB}"/>
              </a:ext>
            </a:extLst>
          </p:cNvPr>
          <p:cNvSpPr>
            <a:spLocks noGrp="1"/>
          </p:cNvSpPr>
          <p:nvPr>
            <p:ph type="body" sz="quarter" idx="18" hasCustomPrompt="1"/>
          </p:nvPr>
        </p:nvSpPr>
        <p:spPr>
          <a:xfrm>
            <a:off x="624328" y="2053446"/>
            <a:ext cx="4555685"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42" name="Marcador de texto 7">
            <a:extLst>
              <a:ext uri="{FF2B5EF4-FFF2-40B4-BE49-F238E27FC236}">
                <a16:creationId xmlns:a16="http://schemas.microsoft.com/office/drawing/2014/main" id="{94549E1A-1D56-4380-9714-91F0C335EF9C}"/>
              </a:ext>
            </a:extLst>
          </p:cNvPr>
          <p:cNvSpPr>
            <a:spLocks noGrp="1"/>
          </p:cNvSpPr>
          <p:nvPr>
            <p:ph type="body" sz="quarter" idx="19" hasCustomPrompt="1"/>
          </p:nvPr>
        </p:nvSpPr>
        <p:spPr>
          <a:xfrm>
            <a:off x="624328" y="2291841"/>
            <a:ext cx="4555685"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43" name="Text Placeholder 2">
            <a:extLst>
              <a:ext uri="{FF2B5EF4-FFF2-40B4-BE49-F238E27FC236}">
                <a16:creationId xmlns:a16="http://schemas.microsoft.com/office/drawing/2014/main" id="{DD2197E6-A0DC-455A-BAA7-008E4316C0DD}"/>
              </a:ext>
            </a:extLst>
          </p:cNvPr>
          <p:cNvSpPr>
            <a:spLocks noGrp="1"/>
          </p:cNvSpPr>
          <p:nvPr>
            <p:ph type="body" sz="quarter" idx="20" hasCustomPrompt="1"/>
          </p:nvPr>
        </p:nvSpPr>
        <p:spPr>
          <a:xfrm>
            <a:off x="624328" y="2742511"/>
            <a:ext cx="4555685"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9335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eam slide 01">
    <p:spTree>
      <p:nvGrpSpPr>
        <p:cNvPr id="1" name=""/>
        <p:cNvGrpSpPr/>
        <p:nvPr/>
      </p:nvGrpSpPr>
      <p:grpSpPr>
        <a:xfrm>
          <a:off x="0" y="0"/>
          <a:ext cx="0" cy="0"/>
          <a:chOff x="0" y="0"/>
          <a:chExt cx="0" cy="0"/>
        </a:xfrm>
      </p:grpSpPr>
      <p:sp>
        <p:nvSpPr>
          <p:cNvPr id="19" name="Marcador de texto 7">
            <a:extLst>
              <a:ext uri="{FF2B5EF4-FFF2-40B4-BE49-F238E27FC236}">
                <a16:creationId xmlns:a16="http://schemas.microsoft.com/office/drawing/2014/main" id="{0E63DA4D-0CDC-40C4-8D36-04AF2D215321}"/>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3C41E1F9-0495-4574-A819-741401A47F5C}"/>
              </a:ext>
            </a:extLst>
          </p:cNvPr>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Tree>
    <p:extLst>
      <p:ext uri="{BB962C8B-B14F-4D97-AF65-F5344CB8AC3E}">
        <p14:creationId xmlns:p14="http://schemas.microsoft.com/office/powerpoint/2010/main" val="122818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eam slide 0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3810000" y="0"/>
            <a:ext cx="8378825" cy="5257800"/>
          </a:xfrm>
          <a:prstGeom prst="rect">
            <a:avLst/>
          </a:prstGeom>
        </p:spPr>
        <p:txBody>
          <a:bodyPr/>
          <a:lstStyle>
            <a:lvl1pPr>
              <a:defRPr>
                <a:latin typeface="Helvetica" pitchFamily="2" charset="0"/>
              </a:defRPr>
            </a:lvl1pPr>
          </a:lstStyle>
          <a:p>
            <a:endParaRPr lang="es-ES"/>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0" y="4379155"/>
            <a:ext cx="3810000" cy="24765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11140" y="1398061"/>
            <a:ext cx="2540073"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11140" y="1636456"/>
            <a:ext cx="2540073"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11140" y="2087126"/>
            <a:ext cx="2540073"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457201" y="172844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7999412" y="5913678"/>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9426576" y="5875784"/>
            <a:ext cx="2224088" cy="48856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16690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Team slide 0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9491F-F266-455E-B2B6-13F431D5BC11}"/>
              </a:ext>
            </a:extLst>
          </p:cNvPr>
          <p:cNvSpPr/>
          <p:nvPr userDrawn="1"/>
        </p:nvSpPr>
        <p:spPr>
          <a:xfrm>
            <a:off x="7680325" y="0"/>
            <a:ext cx="4508500" cy="1562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Helvetica" pitchFamily="2" charset="0"/>
            </a:endParaRPr>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0" y="0"/>
            <a:ext cx="3810000" cy="2476500"/>
          </a:xfrm>
          <a:prstGeom prst="rect">
            <a:avLst/>
          </a:prstGeom>
        </p:spPr>
        <p:txBody>
          <a:bodyPr/>
          <a:lstStyle>
            <a:lvl1pPr>
              <a:defRPr>
                <a:latin typeface="Helvetica" pitchFamily="2" charset="0"/>
              </a:defRPr>
            </a:lvl1pPr>
          </a:lstStyle>
          <a:p>
            <a:endParaRPr lang="es-ES"/>
          </a:p>
        </p:txBody>
      </p:sp>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3810000" y="1619250"/>
            <a:ext cx="8378825" cy="52578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11140" y="3436411"/>
            <a:ext cx="2540073"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11140" y="3674806"/>
            <a:ext cx="2540073"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11140" y="4125476"/>
            <a:ext cx="2540073"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457201" y="376679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7839073" y="555715"/>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9266237" y="536768"/>
            <a:ext cx="2224088" cy="488565"/>
          </a:xfrm>
          <a:prstGeom prst="rect">
            <a:avLst/>
          </a:prstGeom>
          <a:solidFill>
            <a:schemeClr val="bg1"/>
          </a:solidFill>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8415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Team slide 0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7252" y="0"/>
            <a:ext cx="8378825" cy="5257800"/>
          </a:xfrm>
          <a:prstGeom prst="rect">
            <a:avLst/>
          </a:prstGeom>
        </p:spPr>
        <p:txBody>
          <a:bodyPr/>
          <a:lstStyle>
            <a:lvl1pPr>
              <a:defRPr>
                <a:latin typeface="Helvetica" pitchFamily="2" charset="0"/>
              </a:defRPr>
            </a:lvl1pPr>
          </a:lstStyle>
          <a:p>
            <a:endParaRPr lang="es-ES"/>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8389253" y="4379155"/>
            <a:ext cx="3810000" cy="24765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968165" y="1398061"/>
            <a:ext cx="2540073" cy="231865"/>
          </a:xfrm>
          <a:prstGeom prst="rect">
            <a:avLst/>
          </a:prstGeom>
          <a:noFill/>
        </p:spPr>
        <p:txBody>
          <a:bodyPr vert="horz" lIns="0" tIns="0" rIns="0" bIns="0" anchor="b"/>
          <a:lstStyle>
            <a:lvl1pPr marL="0" indent="0" algn="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968165" y="1636456"/>
            <a:ext cx="2540073" cy="450671"/>
          </a:xfrm>
          <a:prstGeom prst="rect">
            <a:avLst/>
          </a:prstGeom>
          <a:noFill/>
        </p:spPr>
        <p:txBody>
          <a:bodyPr vert="horz" wrap="none" lIns="0" tIns="91440" rIns="0" bIns="0" anchor="t" anchorCtr="0">
            <a:noAutofit/>
          </a:bodyPr>
          <a:lstStyle>
            <a:lvl1pPr marL="0" indent="0" algn="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968165" y="2087126"/>
            <a:ext cx="2540073" cy="1177835"/>
          </a:xfrm>
          <a:prstGeom prst="rect">
            <a:avLst/>
          </a:prstGeom>
        </p:spPr>
        <p:txBody>
          <a:bodyPr lIns="0" tIns="0" rIns="0" bIns="0" anchor="t">
            <a:noAutofit/>
          </a:bodyPr>
          <a:lstStyle>
            <a:lvl1pPr marL="0" indent="0" algn="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11662220" y="172844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481015" y="5913678"/>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1908179" y="5875784"/>
            <a:ext cx="2224088" cy="48856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6078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tif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2.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p:cNvCxnSpPr/>
          <p:nvPr userDrawn="1"/>
        </p:nvCxnSpPr>
        <p:spPr>
          <a:xfrm>
            <a:off x="761205" y="6172200"/>
            <a:ext cx="105703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1D56357-0AD4-A74E-95EE-8AB3451D4A7E}"/>
              </a:ext>
            </a:extLst>
          </p:cNvPr>
          <p:cNvPicPr>
            <a:picLocks noChangeAspect="1"/>
          </p:cNvPicPr>
          <p:nvPr userDrawn="1"/>
        </p:nvPicPr>
        <p:blipFill>
          <a:blip r:embed="rId82"/>
          <a:stretch>
            <a:fillRect/>
          </a:stretch>
        </p:blipFill>
        <p:spPr>
          <a:xfrm>
            <a:off x="9475787" y="6368344"/>
            <a:ext cx="1855788" cy="289343"/>
          </a:xfrm>
          <a:prstGeom prst="rect">
            <a:avLst/>
          </a:prstGeom>
        </p:spPr>
      </p:pic>
    </p:spTree>
    <p:extLst>
      <p:ext uri="{BB962C8B-B14F-4D97-AF65-F5344CB8AC3E}">
        <p14:creationId xmlns:p14="http://schemas.microsoft.com/office/powerpoint/2010/main" val="1580242091"/>
      </p:ext>
    </p:extLst>
  </p:cSld>
  <p:clrMap bg1="lt1" tx1="dk1" bg2="lt2" tx2="dk2" accent1="accent1" accent2="accent2" accent3="accent3" accent4="accent4" accent5="accent5" accent6="accent6" hlink="hlink" folHlink="folHlink"/>
  <p:sldLayoutIdLst>
    <p:sldLayoutId id="2147483703" r:id="rId1"/>
    <p:sldLayoutId id="2147483666" r:id="rId2"/>
    <p:sldLayoutId id="2147483665" r:id="rId3"/>
    <p:sldLayoutId id="2147483667" r:id="rId4"/>
    <p:sldLayoutId id="2147483668" r:id="rId5"/>
    <p:sldLayoutId id="2147483705" r:id="rId6"/>
    <p:sldLayoutId id="2147483708" r:id="rId7"/>
    <p:sldLayoutId id="2147483706" r:id="rId8"/>
    <p:sldLayoutId id="2147483707" r:id="rId9"/>
    <p:sldLayoutId id="2147483697" r:id="rId10"/>
    <p:sldLayoutId id="2147483769" r:id="rId11"/>
    <p:sldLayoutId id="2147483767" r:id="rId12"/>
    <p:sldLayoutId id="2147483768" r:id="rId13"/>
    <p:sldLayoutId id="2147483765" r:id="rId14"/>
    <p:sldLayoutId id="2147483669" r:id="rId15"/>
    <p:sldLayoutId id="2147483704" r:id="rId16"/>
    <p:sldLayoutId id="2147483670" r:id="rId17"/>
    <p:sldLayoutId id="2147483688" r:id="rId18"/>
    <p:sldLayoutId id="2147483691" r:id="rId19"/>
    <p:sldLayoutId id="2147483692" r:id="rId20"/>
    <p:sldLayoutId id="2147483693" r:id="rId21"/>
    <p:sldLayoutId id="2147483694" r:id="rId22"/>
    <p:sldLayoutId id="2147483690" r:id="rId23"/>
    <p:sldLayoutId id="2147483696" r:id="rId24"/>
    <p:sldLayoutId id="2147483695" r:id="rId25"/>
    <p:sldLayoutId id="2147483700" r:id="rId26"/>
    <p:sldLayoutId id="2147483699" r:id="rId27"/>
    <p:sldLayoutId id="2147483701" r:id="rId28"/>
    <p:sldLayoutId id="2147483702" r:id="rId29"/>
    <p:sldLayoutId id="2147483689" r:id="rId30"/>
    <p:sldLayoutId id="2147483671" r:id="rId31"/>
    <p:sldLayoutId id="2147483686" r:id="rId32"/>
    <p:sldLayoutId id="2147483687" r:id="rId33"/>
    <p:sldLayoutId id="2147483672" r:id="rId34"/>
    <p:sldLayoutId id="2147483684" r:id="rId35"/>
    <p:sldLayoutId id="2147483685" r:id="rId36"/>
    <p:sldLayoutId id="2147483731" r:id="rId37"/>
    <p:sldLayoutId id="2147483674" r:id="rId38"/>
    <p:sldLayoutId id="2147483709" r:id="rId39"/>
    <p:sldLayoutId id="2147483675" r:id="rId40"/>
    <p:sldLayoutId id="2147483673" r:id="rId41"/>
    <p:sldLayoutId id="2147483710" r:id="rId42"/>
    <p:sldLayoutId id="2147483676" r:id="rId43"/>
    <p:sldLayoutId id="2147483717" r:id="rId44"/>
    <p:sldLayoutId id="2147483718" r:id="rId45"/>
    <p:sldLayoutId id="2147483719" r:id="rId46"/>
    <p:sldLayoutId id="2147483732" r:id="rId47"/>
    <p:sldLayoutId id="2147483721" r:id="rId48"/>
    <p:sldLayoutId id="2147483722" r:id="rId49"/>
    <p:sldLayoutId id="2147483723" r:id="rId50"/>
    <p:sldLayoutId id="2147483733" r:id="rId51"/>
    <p:sldLayoutId id="2147483734" r:id="rId52"/>
    <p:sldLayoutId id="2147483735" r:id="rId53"/>
    <p:sldLayoutId id="2147483724" r:id="rId54"/>
    <p:sldLayoutId id="2147483725" r:id="rId55"/>
    <p:sldLayoutId id="2147483726" r:id="rId56"/>
    <p:sldLayoutId id="2147483727" r:id="rId57"/>
    <p:sldLayoutId id="2147483728" r:id="rId58"/>
    <p:sldLayoutId id="2147483729" r:id="rId59"/>
    <p:sldLayoutId id="2147483786" r:id="rId60"/>
    <p:sldLayoutId id="2147483730" r:id="rId61"/>
    <p:sldLayoutId id="2147483712" r:id="rId62"/>
    <p:sldLayoutId id="2147483713" r:id="rId63"/>
    <p:sldLayoutId id="2147483714" r:id="rId64"/>
    <p:sldLayoutId id="2147483715" r:id="rId65"/>
    <p:sldLayoutId id="2147483716" r:id="rId66"/>
    <p:sldLayoutId id="2147483677" r:id="rId67"/>
    <p:sldLayoutId id="2147483678" r:id="rId68"/>
    <p:sldLayoutId id="2147483679" r:id="rId69"/>
    <p:sldLayoutId id="2147483681" r:id="rId70"/>
    <p:sldLayoutId id="2147483682" r:id="rId71"/>
    <p:sldLayoutId id="2147483683" r:id="rId72"/>
    <p:sldLayoutId id="2147483794" r:id="rId73"/>
    <p:sldLayoutId id="2147483777" r:id="rId74"/>
    <p:sldLayoutId id="2147483779" r:id="rId75"/>
    <p:sldLayoutId id="2147483787" r:id="rId76"/>
    <p:sldLayoutId id="2147483788" r:id="rId77"/>
    <p:sldLayoutId id="2147483796" r:id="rId78"/>
    <p:sldLayoutId id="2147483799" r:id="rId79"/>
    <p:sldLayoutId id="2147483801" r:id="rId8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ame 16"/>
          <p:cNvSpPr/>
          <p:nvPr userDrawn="1"/>
        </p:nvSpPr>
        <p:spPr>
          <a:xfrm>
            <a:off x="11015663" y="380806"/>
            <a:ext cx="319088" cy="304994"/>
          </a:xfrm>
          <a:prstGeom prst="frame">
            <a:avLst>
              <a:gd name="adj1"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5"/>
          <p:cNvSpPr txBox="1">
            <a:spLocks/>
          </p:cNvSpPr>
          <p:nvPr userDrawn="1"/>
        </p:nvSpPr>
        <p:spPr>
          <a:xfrm>
            <a:off x="11015663" y="410192"/>
            <a:ext cx="315912"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alpha val="50000"/>
                  </a:schemeClr>
                </a:solidFill>
                <a:latin typeface="Lato Regular"/>
                <a:ea typeface="Open Sans Light" panose="020B0306030504020204" pitchFamily="34" charset="0"/>
                <a:cs typeface="Lato Regular"/>
              </a:rPr>
              <a:pPr algn="ctr"/>
              <a:t>‹#›</a:t>
            </a:fld>
            <a:endParaRPr lang="en-US" sz="900" dirty="0">
              <a:solidFill>
                <a:schemeClr val="tx1">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502401694"/>
      </p:ext>
    </p:extLst>
  </p:cSld>
  <p:clrMap bg1="lt1" tx1="dk1" bg2="lt2" tx2="dk2" accent1="accent1" accent2="accent2" accent3="accent3" accent4="accent4" accent5="accent5" accent6="accent6" hlink="hlink" folHlink="folHlink"/>
  <p:sldLayoutIdLst>
    <p:sldLayoutId id="2147483753" r:id="rId1"/>
    <p:sldLayoutId id="2147483756" r:id="rId2"/>
    <p:sldLayoutId id="2147483757" r:id="rId3"/>
    <p:sldLayoutId id="2147483758" r:id="rId4"/>
    <p:sldLayoutId id="2147483790" r:id="rId5"/>
    <p:sldLayoutId id="2147483791" r:id="rId6"/>
    <p:sldLayoutId id="2147483759" r:id="rId7"/>
    <p:sldLayoutId id="2147483792" r:id="rId8"/>
    <p:sldLayoutId id="2147483760" r:id="rId9"/>
    <p:sldLayoutId id="2147483761" r:id="rId10"/>
    <p:sldLayoutId id="2147483762" r:id="rId11"/>
    <p:sldLayoutId id="2147483763" r:id="rId12"/>
    <p:sldLayoutId id="2147483764" r:id="rId13"/>
    <p:sldLayoutId id="2147483776" r:id="rId14"/>
    <p:sldLayoutId id="2147483784" r:id="rId15"/>
    <p:sldLayoutId id="2147483785" r:id="rId16"/>
    <p:sldLayoutId id="2147483793" r:id="rId17"/>
    <p:sldLayoutId id="214748378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chanic fixing a tire">
            <a:extLst>
              <a:ext uri="{FF2B5EF4-FFF2-40B4-BE49-F238E27FC236}">
                <a16:creationId xmlns:a16="http://schemas.microsoft.com/office/drawing/2014/main" id="{DFACBDF0-2ACB-5F46-B0A8-5CB0155EEB8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93"/>
            <a:ext cx="2713220" cy="1759192"/>
          </a:xfrm>
          <a:prstGeom prst="rect">
            <a:avLst/>
          </a:prstGeom>
        </p:spPr>
      </p:pic>
      <p:pic>
        <p:nvPicPr>
          <p:cNvPr id="6" name="Picture 5" descr="pit stop members changing a tire on a racecar">
            <a:extLst>
              <a:ext uri="{FF2B5EF4-FFF2-40B4-BE49-F238E27FC236}">
                <a16:creationId xmlns:a16="http://schemas.microsoft.com/office/drawing/2014/main" id="{63F66B15-BD9C-C040-A2B2-A2F9848E1D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6396" y="1750829"/>
            <a:ext cx="2576575" cy="1708020"/>
          </a:xfrm>
          <a:prstGeom prst="rect">
            <a:avLst/>
          </a:prstGeom>
        </p:spPr>
      </p:pic>
      <p:pic>
        <p:nvPicPr>
          <p:cNvPr id="7" name="Picture 6" descr="person changing a bike tire">
            <a:extLst>
              <a:ext uri="{FF2B5EF4-FFF2-40B4-BE49-F238E27FC236}">
                <a16:creationId xmlns:a16="http://schemas.microsoft.com/office/drawing/2014/main" id="{2C03F22B-018F-D442-910C-47933C2C10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15" y="3458849"/>
            <a:ext cx="2706505" cy="1698764"/>
          </a:xfrm>
          <a:prstGeom prst="rect">
            <a:avLst/>
          </a:prstGeom>
        </p:spPr>
      </p:pic>
      <p:pic>
        <p:nvPicPr>
          <p:cNvPr id="8" name="Picture 7" descr="mechanic shop">
            <a:extLst>
              <a:ext uri="{FF2B5EF4-FFF2-40B4-BE49-F238E27FC236}">
                <a16:creationId xmlns:a16="http://schemas.microsoft.com/office/drawing/2014/main" id="{9633E241-7E9B-484B-9EF5-D14334837D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1080" y="5157613"/>
            <a:ext cx="2571891" cy="1714594"/>
          </a:xfrm>
          <a:prstGeom prst="rect">
            <a:avLst/>
          </a:prstGeom>
        </p:spPr>
      </p:pic>
      <p:sp>
        <p:nvSpPr>
          <p:cNvPr id="9" name="Text Placeholder 1">
            <a:extLst>
              <a:ext uri="{FF2B5EF4-FFF2-40B4-BE49-F238E27FC236}">
                <a16:creationId xmlns:a16="http://schemas.microsoft.com/office/drawing/2014/main" id="{85FF7A44-4591-5F49-9ABA-F734039D1BC7}"/>
              </a:ext>
            </a:extLst>
          </p:cNvPr>
          <p:cNvSpPr txBox="1">
            <a:spLocks/>
          </p:cNvSpPr>
          <p:nvPr/>
        </p:nvSpPr>
        <p:spPr>
          <a:xfrm>
            <a:off x="4493577" y="325869"/>
            <a:ext cx="6196639" cy="687209"/>
          </a:xfrm>
          <a:prstGeom prst="rect">
            <a:avLst/>
          </a:prstGeom>
          <a:solidFill>
            <a:schemeClr val="bg1"/>
          </a:solidFill>
          <a:ln>
            <a:noFill/>
          </a:ln>
        </p:spPr>
        <p:txBody>
          <a:bodyPr vert="horz" wrap="none" lIns="0" tIns="91440" rIns="0" bIns="0" anchor="t" anchorCtr="0">
            <a:noAutofit/>
          </a:bodyPr>
          <a:lstStyle>
            <a:lvl1pPr marL="0" indent="0" algn="l" defTabSz="914126" rtl="0" eaLnBrk="1" latinLnBrk="0" hangingPunct="1">
              <a:lnSpc>
                <a:spcPct val="90000"/>
              </a:lnSpc>
              <a:spcBef>
                <a:spcPts val="1000"/>
              </a:spcBef>
              <a:buFont typeface="Arial" panose="020B0604020202020204" pitchFamily="34" charset="0"/>
              <a:buNone/>
              <a:defRPr sz="3000" b="1" i="0" kern="1200">
                <a:solidFill>
                  <a:schemeClr val="tx1">
                    <a:lumMod val="75000"/>
                    <a:lumOff val="25000"/>
                  </a:schemeClr>
                </a:solidFill>
                <a:latin typeface="Helvetica" pitchFamily="2" charset="0"/>
                <a:ea typeface="Helvetica" pitchFamily="2" charset="0"/>
                <a:cs typeface="Helvetica" pitchFamily="2"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4000" dirty="0">
                <a:solidFill>
                  <a:schemeClr val="tx1"/>
                </a:solidFill>
              </a:rPr>
              <a:t>Who Has the Problem?</a:t>
            </a:r>
          </a:p>
        </p:txBody>
      </p:sp>
      <p:sp>
        <p:nvSpPr>
          <p:cNvPr id="10" name="Text Placeholder 3">
            <a:extLst>
              <a:ext uri="{FF2B5EF4-FFF2-40B4-BE49-F238E27FC236}">
                <a16:creationId xmlns:a16="http://schemas.microsoft.com/office/drawing/2014/main" id="{F7717B71-3AF8-944A-9976-16CE739BCE3D}"/>
              </a:ext>
            </a:extLst>
          </p:cNvPr>
          <p:cNvSpPr txBox="1">
            <a:spLocks/>
          </p:cNvSpPr>
          <p:nvPr/>
        </p:nvSpPr>
        <p:spPr>
          <a:xfrm>
            <a:off x="4540469" y="1566355"/>
            <a:ext cx="7362497" cy="4496652"/>
          </a:xfrm>
          <a:prstGeom prst="rect">
            <a:avLst/>
          </a:prstGeom>
          <a:ln>
            <a:noFill/>
          </a:ln>
        </p:spPr>
        <p:txBody>
          <a:bodyPr lIns="0" tIns="0" rIns="0" bIns="0" anchor="t">
            <a:no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00000"/>
              </a:lnSpc>
              <a:buNone/>
            </a:pPr>
            <a:r>
              <a:rPr lang="en-US" sz="2400" b="1" dirty="0">
                <a:latin typeface="Helvetica" pitchFamily="2" charset="0"/>
              </a:rPr>
              <a:t>For:  Parents of Teen Drivers</a:t>
            </a:r>
          </a:p>
          <a:p>
            <a:pPr marL="0" indent="0">
              <a:lnSpc>
                <a:spcPct val="100000"/>
              </a:lnSpc>
              <a:buNone/>
            </a:pPr>
            <a:r>
              <a:rPr lang="en-US" sz="2400" b="1" dirty="0">
                <a:solidFill>
                  <a:schemeClr val="accent3">
                    <a:lumMod val="40000"/>
                    <a:lumOff val="60000"/>
                  </a:schemeClr>
                </a:solidFill>
                <a:latin typeface="Helvetica" pitchFamily="2" charset="0"/>
              </a:rPr>
              <a:t>           </a:t>
            </a:r>
            <a:r>
              <a:rPr lang="en-US" sz="1800" b="1" dirty="0">
                <a:solidFill>
                  <a:schemeClr val="accent6"/>
                </a:solidFill>
                <a:latin typeface="Helvetica" pitchFamily="2" charset="0"/>
              </a:rPr>
              <a:t>[Target customer]</a:t>
            </a:r>
            <a:r>
              <a:rPr lang="en-US" sz="2400" b="1" dirty="0">
                <a:solidFill>
                  <a:schemeClr val="accent6"/>
                </a:solidFill>
                <a:latin typeface="Helvetica" pitchFamily="2" charset="0"/>
              </a:rPr>
              <a:t> </a:t>
            </a:r>
            <a:endParaRPr lang="en-US" sz="2000" b="1" dirty="0">
              <a:solidFill>
                <a:schemeClr val="accent6"/>
              </a:solidFill>
              <a:latin typeface="Helvetica" pitchFamily="2" charset="0"/>
            </a:endParaRPr>
          </a:p>
          <a:p>
            <a:pPr marL="0" indent="0">
              <a:lnSpc>
                <a:spcPct val="100000"/>
              </a:lnSpc>
              <a:buNone/>
            </a:pPr>
            <a:r>
              <a:rPr lang="en-US" sz="2400" b="1" dirty="0">
                <a:latin typeface="Helvetica" pitchFamily="2" charset="0"/>
              </a:rPr>
              <a:t>Who has: Wants to keep their new drivers safe</a:t>
            </a:r>
          </a:p>
          <a:p>
            <a:pPr marL="0" indent="0">
              <a:lnSpc>
                <a:spcPct val="100000"/>
              </a:lnSpc>
              <a:buNone/>
            </a:pPr>
            <a:r>
              <a:rPr lang="en-US" sz="2400" b="1" dirty="0">
                <a:solidFill>
                  <a:schemeClr val="accent6"/>
                </a:solidFill>
                <a:latin typeface="Helvetica" pitchFamily="2" charset="0"/>
              </a:rPr>
              <a:t>	</a:t>
            </a:r>
            <a:r>
              <a:rPr lang="en-US" sz="1800" b="1" dirty="0">
                <a:solidFill>
                  <a:schemeClr val="accent6"/>
                </a:solidFill>
                <a:latin typeface="Helvetica" pitchFamily="2" charset="0"/>
              </a:rPr>
              <a:t>[Significant problem/need] </a:t>
            </a:r>
          </a:p>
          <a:p>
            <a:pPr marL="0" indent="0">
              <a:lnSpc>
                <a:spcPct val="100000"/>
              </a:lnSpc>
              <a:buNone/>
            </a:pPr>
            <a:r>
              <a:rPr lang="en-US" sz="2400" b="1" dirty="0">
                <a:latin typeface="Helvetica" pitchFamily="2" charset="0"/>
              </a:rPr>
              <a:t>My solution provides: </a:t>
            </a:r>
          </a:p>
          <a:p>
            <a:pPr marL="0" indent="0">
              <a:lnSpc>
                <a:spcPct val="100000"/>
              </a:lnSpc>
              <a:buNone/>
            </a:pPr>
            <a:r>
              <a:rPr lang="en-US" sz="2400" b="1" dirty="0">
                <a:latin typeface="Helvetica" pitchFamily="2" charset="0"/>
              </a:rPr>
              <a:t>Peace of mind; added feelings of safety/ security</a:t>
            </a:r>
          </a:p>
          <a:p>
            <a:pPr marL="0" indent="0">
              <a:lnSpc>
                <a:spcPct val="100000"/>
              </a:lnSpc>
              <a:buNone/>
            </a:pPr>
            <a:r>
              <a:rPr lang="en-US" sz="1800" b="1" dirty="0">
                <a:solidFill>
                  <a:schemeClr val="accent6"/>
                </a:solidFill>
                <a:latin typeface="Helvetica" pitchFamily="2" charset="0"/>
              </a:rPr>
              <a:t>	 [Key benefit] </a:t>
            </a:r>
          </a:p>
          <a:p>
            <a:pPr marL="0" indent="0">
              <a:lnSpc>
                <a:spcPct val="100000"/>
              </a:lnSpc>
              <a:buNone/>
            </a:pPr>
            <a:r>
              <a:rPr lang="en-US" sz="2400" b="1" dirty="0">
                <a:latin typeface="Helvetica" pitchFamily="2" charset="0"/>
              </a:rPr>
              <a:t>Unlike: Not knowing how their teen is driving or using solutions like life360 or find my to guess</a:t>
            </a:r>
          </a:p>
          <a:p>
            <a:pPr marL="0" indent="0">
              <a:lnSpc>
                <a:spcPct val="100000"/>
              </a:lnSpc>
              <a:buNone/>
            </a:pPr>
            <a:r>
              <a:rPr lang="en-US" sz="2400" b="1" dirty="0">
                <a:solidFill>
                  <a:schemeClr val="accent6"/>
                </a:solidFill>
                <a:latin typeface="Helvetica" pitchFamily="2" charset="0"/>
              </a:rPr>
              <a:t>	 </a:t>
            </a:r>
            <a:r>
              <a:rPr lang="en-US" sz="1800" b="1" dirty="0">
                <a:solidFill>
                  <a:schemeClr val="accent6"/>
                </a:solidFill>
                <a:latin typeface="Helvetica" pitchFamily="2" charset="0"/>
              </a:rPr>
              <a:t>[How customer addresses issue today]</a:t>
            </a:r>
          </a:p>
        </p:txBody>
      </p:sp>
      <p:cxnSp>
        <p:nvCxnSpPr>
          <p:cNvPr id="11" name="Straight Arrow Connector 10">
            <a:extLst>
              <a:ext uri="{FF2B5EF4-FFF2-40B4-BE49-F238E27FC236}">
                <a16:creationId xmlns:a16="http://schemas.microsoft.com/office/drawing/2014/main" id="{9503B37C-FC2F-EE4C-ADC7-E1F0E12BF7FA}"/>
              </a:ext>
              <a:ext uri="{C183D7F6-B498-43B3-948B-1728B52AA6E4}">
                <adec:decorative xmlns:adec="http://schemas.microsoft.com/office/drawing/2017/decorative" val="1"/>
              </a:ext>
            </a:extLst>
          </p:cNvPr>
          <p:cNvCxnSpPr>
            <a:cxnSpLocks/>
          </p:cNvCxnSpPr>
          <p:nvPr/>
        </p:nvCxnSpPr>
        <p:spPr>
          <a:xfrm flipH="1" flipV="1">
            <a:off x="2765581" y="1212370"/>
            <a:ext cx="1727996" cy="5267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7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3922A4-0C2F-A24F-9642-A32C27BC789B}"/>
              </a:ext>
            </a:extLst>
          </p:cNvPr>
          <p:cNvGraphicFramePr>
            <a:graphicFrameLocks noGrp="1"/>
          </p:cNvGraphicFramePr>
          <p:nvPr>
            <p:extLst>
              <p:ext uri="{D42A27DB-BD31-4B8C-83A1-F6EECF244321}">
                <p14:modId xmlns:p14="http://schemas.microsoft.com/office/powerpoint/2010/main" val="3397105496"/>
              </p:ext>
            </p:extLst>
          </p:nvPr>
        </p:nvGraphicFramePr>
        <p:xfrm>
          <a:off x="1415203" y="2002622"/>
          <a:ext cx="9358412" cy="4246964"/>
        </p:xfrm>
        <a:graphic>
          <a:graphicData uri="http://schemas.openxmlformats.org/drawingml/2006/table">
            <a:tbl>
              <a:tblPr firstRow="1" bandRow="1">
                <a:tableStyleId>{5C22544A-7EE6-4342-B048-85BDC9FD1C3A}</a:tableStyleId>
              </a:tblPr>
              <a:tblGrid>
                <a:gridCol w="2627408">
                  <a:extLst>
                    <a:ext uri="{9D8B030D-6E8A-4147-A177-3AD203B41FA5}">
                      <a16:colId xmlns:a16="http://schemas.microsoft.com/office/drawing/2014/main" val="4035795153"/>
                    </a:ext>
                  </a:extLst>
                </a:gridCol>
                <a:gridCol w="1298875">
                  <a:extLst>
                    <a:ext uri="{9D8B030D-6E8A-4147-A177-3AD203B41FA5}">
                      <a16:colId xmlns:a16="http://schemas.microsoft.com/office/drawing/2014/main" val="2112950765"/>
                    </a:ext>
                  </a:extLst>
                </a:gridCol>
                <a:gridCol w="1275825">
                  <a:extLst>
                    <a:ext uri="{9D8B030D-6E8A-4147-A177-3AD203B41FA5}">
                      <a16:colId xmlns:a16="http://schemas.microsoft.com/office/drawing/2014/main" val="3035808570"/>
                    </a:ext>
                  </a:extLst>
                </a:gridCol>
                <a:gridCol w="1342475">
                  <a:extLst>
                    <a:ext uri="{9D8B030D-6E8A-4147-A177-3AD203B41FA5}">
                      <a16:colId xmlns:a16="http://schemas.microsoft.com/office/drawing/2014/main" val="558561292"/>
                    </a:ext>
                  </a:extLst>
                </a:gridCol>
                <a:gridCol w="1254093">
                  <a:extLst>
                    <a:ext uri="{9D8B030D-6E8A-4147-A177-3AD203B41FA5}">
                      <a16:colId xmlns:a16="http://schemas.microsoft.com/office/drawing/2014/main" val="3088778620"/>
                    </a:ext>
                  </a:extLst>
                </a:gridCol>
                <a:gridCol w="1559736">
                  <a:extLst>
                    <a:ext uri="{9D8B030D-6E8A-4147-A177-3AD203B41FA5}">
                      <a16:colId xmlns:a16="http://schemas.microsoft.com/office/drawing/2014/main" val="2781446167"/>
                    </a:ext>
                  </a:extLst>
                </a:gridCol>
              </a:tblGrid>
              <a:tr h="830418">
                <a:tc>
                  <a:txBody>
                    <a:bodyPr/>
                    <a:lstStyle/>
                    <a:p>
                      <a:pPr algn="r"/>
                      <a:r>
                        <a:rPr lang="en-US" sz="1400" b="1" dirty="0">
                          <a:solidFill>
                            <a:schemeClr val="tx1"/>
                          </a:solidFill>
                          <a:latin typeface="Helvetica" pitchFamily="2" charset="0"/>
                        </a:rPr>
                        <a:t>           Segment</a:t>
                      </a:r>
                    </a:p>
                    <a:p>
                      <a:pPr algn="l"/>
                      <a:r>
                        <a:rPr lang="en-US" sz="1400" b="1" dirty="0">
                          <a:solidFill>
                            <a:schemeClr val="tx1"/>
                          </a:solidFill>
                          <a:latin typeface="Helvetica" pitchFamily="2" charset="0"/>
                        </a:rPr>
                        <a:t>                                 </a:t>
                      </a:r>
                    </a:p>
                    <a:p>
                      <a:pPr algn="l"/>
                      <a:r>
                        <a:rPr lang="en-US" sz="1400" b="1" dirty="0">
                          <a:solidFill>
                            <a:schemeClr val="tx1"/>
                          </a:solidFill>
                          <a:latin typeface="Helvetica" pitchFamily="2" charset="0"/>
                        </a:rPr>
                        <a:t>Criteria</a:t>
                      </a:r>
                    </a:p>
                  </a:txBody>
                  <a:tcPr>
                    <a:solidFill>
                      <a:schemeClr val="accent3"/>
                    </a:solidFill>
                  </a:tcPr>
                </a:tc>
                <a:tc>
                  <a:txBody>
                    <a:bodyPr/>
                    <a:lstStyle/>
                    <a:p>
                      <a:pPr algn="ctr"/>
                      <a:r>
                        <a:rPr lang="en-US" sz="1400" b="1" dirty="0">
                          <a:solidFill>
                            <a:schemeClr val="tx1"/>
                          </a:solidFill>
                          <a:latin typeface="Helvetica" pitchFamily="2" charset="0"/>
                        </a:rPr>
                        <a:t>Parents of teenage drivers</a:t>
                      </a:r>
                    </a:p>
                  </a:txBody>
                  <a:tcPr>
                    <a:solidFill>
                      <a:schemeClr val="accent5"/>
                    </a:solidFill>
                  </a:tcPr>
                </a:tc>
                <a:tc>
                  <a:txBody>
                    <a:bodyPr/>
                    <a:lstStyle/>
                    <a:p>
                      <a:pPr algn="ctr"/>
                      <a:r>
                        <a:rPr lang="en-US" sz="1400" b="1" dirty="0">
                          <a:solidFill>
                            <a:schemeClr val="tx1"/>
                          </a:solidFill>
                          <a:latin typeface="Helvetica" pitchFamily="2" charset="0"/>
                        </a:rPr>
                        <a:t>Rental Car Company Risk Managers</a:t>
                      </a:r>
                    </a:p>
                  </a:txBody>
                  <a:tcPr>
                    <a:solidFill>
                      <a:schemeClr val="accent5"/>
                    </a:solidFill>
                  </a:tcPr>
                </a:tc>
                <a:tc>
                  <a:txBody>
                    <a:bodyPr/>
                    <a:lstStyle/>
                    <a:p>
                      <a:pPr algn="ctr"/>
                      <a:r>
                        <a:rPr lang="en-US" sz="1400" b="1" dirty="0">
                          <a:solidFill>
                            <a:schemeClr val="tx1"/>
                          </a:solidFill>
                          <a:latin typeface="Helvetica" pitchFamily="2" charset="0"/>
                        </a:rPr>
                        <a:t>Rideshare Drivers</a:t>
                      </a:r>
                    </a:p>
                  </a:txBody>
                  <a:tcPr>
                    <a:solidFill>
                      <a:schemeClr val="accent5"/>
                    </a:solidFill>
                  </a:tcPr>
                </a:tc>
                <a:tc>
                  <a:txBody>
                    <a:bodyPr/>
                    <a:lstStyle/>
                    <a:p>
                      <a:r>
                        <a:rPr lang="en-US" sz="1400" b="1" dirty="0">
                          <a:solidFill>
                            <a:schemeClr val="tx1"/>
                          </a:solidFill>
                          <a:latin typeface="Helvetica" pitchFamily="2" charset="0"/>
                        </a:rPr>
                        <a:t>Door to door business owners</a:t>
                      </a:r>
                    </a:p>
                  </a:txBody>
                  <a:tcPr>
                    <a:solidFill>
                      <a:schemeClr val="accent5"/>
                    </a:solidFill>
                  </a:tcPr>
                </a:tc>
                <a:tc>
                  <a:txBody>
                    <a:bodyPr/>
                    <a:lstStyle/>
                    <a:p>
                      <a:r>
                        <a:rPr lang="en-US" sz="1400" b="1" dirty="0">
                          <a:solidFill>
                            <a:schemeClr val="tx1"/>
                          </a:solidFill>
                          <a:latin typeface="Helvetica" pitchFamily="2" charset="0"/>
                        </a:rPr>
                        <a:t>Insurance Companies</a:t>
                      </a:r>
                    </a:p>
                  </a:txBody>
                  <a:tcPr>
                    <a:solidFill>
                      <a:schemeClr val="accent5"/>
                    </a:solidFill>
                  </a:tcPr>
                </a:tc>
                <a:extLst>
                  <a:ext uri="{0D108BD9-81ED-4DB2-BD59-A6C34878D82A}">
                    <a16:rowId xmlns:a16="http://schemas.microsoft.com/office/drawing/2014/main" val="3674660272"/>
                  </a:ext>
                </a:extLst>
              </a:tr>
              <a:tr h="406376">
                <a:tc>
                  <a:txBody>
                    <a:bodyPr/>
                    <a:lstStyle/>
                    <a:p>
                      <a:pPr algn="l"/>
                      <a:r>
                        <a:rPr lang="en-US" sz="1400" b="1" dirty="0">
                          <a:solidFill>
                            <a:schemeClr val="tx1"/>
                          </a:solidFill>
                          <a:latin typeface="Helvetica" pitchFamily="2" charset="0"/>
                        </a:rPr>
                        <a:t>Ease of integration</a:t>
                      </a:r>
                    </a:p>
                  </a:txBody>
                  <a:tcPr>
                    <a:solidFill>
                      <a:schemeClr val="accent3"/>
                    </a:solidFill>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1</a:t>
                      </a:r>
                    </a:p>
                  </a:txBody>
                  <a:tcPr/>
                </a:tc>
                <a:tc>
                  <a:txBody>
                    <a:bodyPr/>
                    <a:lstStyle/>
                    <a:p>
                      <a:pPr algn="ctr"/>
                      <a:r>
                        <a:rPr lang="en-US" sz="1400" b="0" dirty="0">
                          <a:solidFill>
                            <a:schemeClr val="tx1"/>
                          </a:solidFill>
                          <a:latin typeface="Helvetica" pitchFamily="2" charset="0"/>
                        </a:rPr>
                        <a:t>1</a:t>
                      </a:r>
                    </a:p>
                  </a:txBody>
                  <a:tcPr/>
                </a:tc>
                <a:tc>
                  <a:txBody>
                    <a:bodyPr/>
                    <a:lstStyle/>
                    <a:p>
                      <a:r>
                        <a:rPr lang="en-US" b="1" dirty="0">
                          <a:solidFill>
                            <a:schemeClr val="tx1"/>
                          </a:solidFill>
                          <a:latin typeface="Helvetica" pitchFamily="2" charset="0"/>
                        </a:rPr>
                        <a:t>1</a:t>
                      </a:r>
                    </a:p>
                  </a:txBody>
                  <a:tcPr/>
                </a:tc>
                <a:tc>
                  <a:txBody>
                    <a:bodyPr/>
                    <a:lstStyle/>
                    <a:p>
                      <a:r>
                        <a:rPr lang="en-US" b="1" dirty="0">
                          <a:solidFill>
                            <a:schemeClr val="tx1"/>
                          </a:solidFill>
                          <a:latin typeface="Helvetica" pitchFamily="2" charset="0"/>
                        </a:rPr>
                        <a:t>2</a:t>
                      </a:r>
                    </a:p>
                  </a:txBody>
                  <a:tcPr/>
                </a:tc>
                <a:extLst>
                  <a:ext uri="{0D108BD9-81ED-4DB2-BD59-A6C34878D82A}">
                    <a16:rowId xmlns:a16="http://schemas.microsoft.com/office/drawing/2014/main" val="936228123"/>
                  </a:ext>
                </a:extLst>
              </a:tr>
              <a:tr h="467426">
                <a:tc>
                  <a:txBody>
                    <a:bodyPr/>
                    <a:lstStyle/>
                    <a:p>
                      <a:pPr algn="l"/>
                      <a:r>
                        <a:rPr lang="en-US" sz="1400" b="1" dirty="0">
                          <a:solidFill>
                            <a:schemeClr val="tx1"/>
                          </a:solidFill>
                          <a:latin typeface="Helvetica" pitchFamily="2" charset="0"/>
                        </a:rPr>
                        <a:t>Willingness to try new solution</a:t>
                      </a:r>
                    </a:p>
                  </a:txBody>
                  <a:tcPr>
                    <a:solidFill>
                      <a:schemeClr val="accent3"/>
                    </a:solidFill>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2</a:t>
                      </a:r>
                    </a:p>
                  </a:txBody>
                  <a:tcPr/>
                </a:tc>
                <a:tc>
                  <a:txBody>
                    <a:bodyPr/>
                    <a:lstStyle/>
                    <a:p>
                      <a:pPr algn="ctr"/>
                      <a:r>
                        <a:rPr lang="en-US" sz="1400" b="0" dirty="0">
                          <a:solidFill>
                            <a:schemeClr val="tx1"/>
                          </a:solidFill>
                          <a:latin typeface="Helvetica" pitchFamily="2" charset="0"/>
                        </a:rPr>
                        <a:t>2</a:t>
                      </a:r>
                    </a:p>
                  </a:txBody>
                  <a:tcPr/>
                </a:tc>
                <a:tc>
                  <a:txBody>
                    <a:bodyPr/>
                    <a:lstStyle/>
                    <a:p>
                      <a:r>
                        <a:rPr lang="en-US" b="1" dirty="0">
                          <a:solidFill>
                            <a:schemeClr val="tx1"/>
                          </a:solidFill>
                          <a:latin typeface="Helvetica" pitchFamily="2" charset="0"/>
                        </a:rPr>
                        <a:t>3</a:t>
                      </a:r>
                    </a:p>
                  </a:txBody>
                  <a:tcPr/>
                </a:tc>
                <a:tc>
                  <a:txBody>
                    <a:bodyPr/>
                    <a:lstStyle/>
                    <a:p>
                      <a:r>
                        <a:rPr lang="en-US" b="1" dirty="0">
                          <a:solidFill>
                            <a:schemeClr val="tx1"/>
                          </a:solidFill>
                          <a:latin typeface="Helvetica" pitchFamily="2" charset="0"/>
                        </a:rPr>
                        <a:t>3</a:t>
                      </a:r>
                    </a:p>
                  </a:txBody>
                  <a:tcPr/>
                </a:tc>
                <a:extLst>
                  <a:ext uri="{0D108BD9-81ED-4DB2-BD59-A6C34878D82A}">
                    <a16:rowId xmlns:a16="http://schemas.microsoft.com/office/drawing/2014/main" val="1607790674"/>
                  </a:ext>
                </a:extLst>
              </a:tr>
              <a:tr h="467426">
                <a:tc>
                  <a:txBody>
                    <a:bodyPr/>
                    <a:lstStyle/>
                    <a:p>
                      <a:pPr algn="l"/>
                      <a:r>
                        <a:rPr lang="en-US" sz="1400" b="1" dirty="0">
                          <a:solidFill>
                            <a:schemeClr val="tx1"/>
                          </a:solidFill>
                          <a:latin typeface="Helvetica" pitchFamily="2" charset="0"/>
                        </a:rPr>
                        <a:t>Willingness to pay</a:t>
                      </a:r>
                    </a:p>
                  </a:txBody>
                  <a:tcPr>
                    <a:solidFill>
                      <a:schemeClr val="accent3"/>
                    </a:solidFill>
                  </a:tcPr>
                </a:tc>
                <a:tc>
                  <a:txBody>
                    <a:bodyPr/>
                    <a:lstStyle/>
                    <a:p>
                      <a:pPr algn="ctr"/>
                      <a:r>
                        <a:rPr lang="en-US" sz="1400" b="0" dirty="0">
                          <a:solidFill>
                            <a:schemeClr val="tx1"/>
                          </a:solidFill>
                          <a:latin typeface="Helvetica" pitchFamily="2" charset="0"/>
                        </a:rPr>
                        <a:t>2</a:t>
                      </a:r>
                    </a:p>
                  </a:txBody>
                  <a:tcPr/>
                </a:tc>
                <a:tc>
                  <a:txBody>
                    <a:bodyPr/>
                    <a:lstStyle/>
                    <a:p>
                      <a:pPr algn="ctr"/>
                      <a:r>
                        <a:rPr lang="en-US" sz="1400" b="0" dirty="0">
                          <a:solidFill>
                            <a:schemeClr val="tx1"/>
                          </a:solidFill>
                          <a:latin typeface="Helvetica" pitchFamily="2" charset="0"/>
                        </a:rPr>
                        <a:t>2</a:t>
                      </a:r>
                    </a:p>
                  </a:txBody>
                  <a:tcPr/>
                </a:tc>
                <a:tc>
                  <a:txBody>
                    <a:bodyPr/>
                    <a:lstStyle/>
                    <a:p>
                      <a:pPr algn="ctr"/>
                      <a:r>
                        <a:rPr lang="en-US" sz="1400" b="0" dirty="0">
                          <a:solidFill>
                            <a:schemeClr val="tx1"/>
                          </a:solidFill>
                          <a:latin typeface="Helvetica" pitchFamily="2" charset="0"/>
                        </a:rPr>
                        <a:t>2</a:t>
                      </a:r>
                    </a:p>
                  </a:txBody>
                  <a:tcPr/>
                </a:tc>
                <a:tc>
                  <a:txBody>
                    <a:bodyPr/>
                    <a:lstStyle/>
                    <a:p>
                      <a:r>
                        <a:rPr lang="en-US" b="1" dirty="0">
                          <a:solidFill>
                            <a:schemeClr val="tx1"/>
                          </a:solidFill>
                          <a:latin typeface="Helvetica" pitchFamily="2" charset="0"/>
                        </a:rPr>
                        <a:t>2</a:t>
                      </a:r>
                    </a:p>
                  </a:txBody>
                  <a:tcPr/>
                </a:tc>
                <a:tc>
                  <a:txBody>
                    <a:bodyPr/>
                    <a:lstStyle/>
                    <a:p>
                      <a:r>
                        <a:rPr lang="en-US" b="1" dirty="0">
                          <a:solidFill>
                            <a:schemeClr val="tx1"/>
                          </a:solidFill>
                          <a:latin typeface="Helvetica" pitchFamily="2" charset="0"/>
                        </a:rPr>
                        <a:t>2</a:t>
                      </a:r>
                    </a:p>
                  </a:txBody>
                  <a:tcPr/>
                </a:tc>
                <a:extLst>
                  <a:ext uri="{0D108BD9-81ED-4DB2-BD59-A6C34878D82A}">
                    <a16:rowId xmlns:a16="http://schemas.microsoft.com/office/drawing/2014/main" val="785698441"/>
                  </a:ext>
                </a:extLst>
              </a:tr>
              <a:tr h="406376">
                <a:tc>
                  <a:txBody>
                    <a:bodyPr/>
                    <a:lstStyle/>
                    <a:p>
                      <a:pPr algn="l"/>
                      <a:r>
                        <a:rPr lang="en-US" sz="1400" b="1" dirty="0">
                          <a:solidFill>
                            <a:schemeClr val="tx1"/>
                          </a:solidFill>
                          <a:latin typeface="Helvetica" pitchFamily="2" charset="0"/>
                        </a:rPr>
                        <a:t>Decision maker</a:t>
                      </a:r>
                    </a:p>
                  </a:txBody>
                  <a:tcPr>
                    <a:solidFill>
                      <a:schemeClr val="accent3"/>
                    </a:solidFill>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3</a:t>
                      </a:r>
                    </a:p>
                  </a:txBody>
                  <a:tcPr/>
                </a:tc>
                <a:tc>
                  <a:txBody>
                    <a:bodyPr/>
                    <a:lstStyle/>
                    <a:p>
                      <a:r>
                        <a:rPr lang="en-US" b="1" dirty="0">
                          <a:solidFill>
                            <a:schemeClr val="tx1"/>
                          </a:solidFill>
                          <a:latin typeface="Helvetica" pitchFamily="2" charset="0"/>
                        </a:rPr>
                        <a:t>3</a:t>
                      </a:r>
                    </a:p>
                  </a:txBody>
                  <a:tcPr/>
                </a:tc>
                <a:tc>
                  <a:txBody>
                    <a:bodyPr/>
                    <a:lstStyle/>
                    <a:p>
                      <a:r>
                        <a:rPr lang="en-US" b="1" dirty="0">
                          <a:solidFill>
                            <a:schemeClr val="tx1"/>
                          </a:solidFill>
                          <a:latin typeface="Helvetica" pitchFamily="2" charset="0"/>
                        </a:rPr>
                        <a:t>3</a:t>
                      </a:r>
                    </a:p>
                  </a:txBody>
                  <a:tcPr/>
                </a:tc>
                <a:extLst>
                  <a:ext uri="{0D108BD9-81ED-4DB2-BD59-A6C34878D82A}">
                    <a16:rowId xmlns:a16="http://schemas.microsoft.com/office/drawing/2014/main" val="2235752465"/>
                  </a:ext>
                </a:extLst>
              </a:tr>
              <a:tr h="467426">
                <a:tc>
                  <a:txBody>
                    <a:bodyPr/>
                    <a:lstStyle/>
                    <a:p>
                      <a:pPr algn="l"/>
                      <a:r>
                        <a:rPr lang="en-US" sz="1400" b="1" dirty="0">
                          <a:solidFill>
                            <a:schemeClr val="tx1"/>
                          </a:solidFill>
                          <a:latin typeface="Helvetica" pitchFamily="2" charset="0"/>
                        </a:rPr>
                        <a:t>Sales Complexity</a:t>
                      </a:r>
                    </a:p>
                  </a:txBody>
                  <a:tcPr>
                    <a:solidFill>
                      <a:schemeClr val="accent3"/>
                    </a:solidFill>
                  </a:tcPr>
                </a:tc>
                <a:tc>
                  <a:txBody>
                    <a:bodyPr/>
                    <a:lstStyle/>
                    <a:p>
                      <a:pPr algn="ctr"/>
                      <a:r>
                        <a:rPr lang="en-US" sz="1400" b="0" dirty="0">
                          <a:solidFill>
                            <a:schemeClr val="tx1"/>
                          </a:solidFill>
                          <a:latin typeface="Helvetica" pitchFamily="2" charset="0"/>
                        </a:rPr>
                        <a:t>1</a:t>
                      </a:r>
                    </a:p>
                  </a:txBody>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1</a:t>
                      </a:r>
                    </a:p>
                  </a:txBody>
                  <a:tcPr/>
                </a:tc>
                <a:tc>
                  <a:txBody>
                    <a:bodyPr/>
                    <a:lstStyle/>
                    <a:p>
                      <a:r>
                        <a:rPr lang="en-US" b="1" dirty="0">
                          <a:solidFill>
                            <a:schemeClr val="tx1"/>
                          </a:solidFill>
                          <a:latin typeface="Helvetica" pitchFamily="2" charset="0"/>
                        </a:rPr>
                        <a:t>1</a:t>
                      </a:r>
                    </a:p>
                  </a:txBody>
                  <a:tcPr/>
                </a:tc>
                <a:tc>
                  <a:txBody>
                    <a:bodyPr/>
                    <a:lstStyle/>
                    <a:p>
                      <a:r>
                        <a:rPr lang="en-US" b="1" dirty="0">
                          <a:solidFill>
                            <a:schemeClr val="tx1"/>
                          </a:solidFill>
                          <a:latin typeface="Helvetica" pitchFamily="2" charset="0"/>
                        </a:rPr>
                        <a:t>3</a:t>
                      </a:r>
                    </a:p>
                  </a:txBody>
                  <a:tcPr/>
                </a:tc>
                <a:extLst>
                  <a:ext uri="{0D108BD9-81ED-4DB2-BD59-A6C34878D82A}">
                    <a16:rowId xmlns:a16="http://schemas.microsoft.com/office/drawing/2014/main" val="2869874455"/>
                  </a:ext>
                </a:extLst>
              </a:tr>
              <a:tr h="406376">
                <a:tc>
                  <a:txBody>
                    <a:bodyPr/>
                    <a:lstStyle/>
                    <a:p>
                      <a:pPr algn="l"/>
                      <a:r>
                        <a:rPr lang="en-US" sz="1400" b="1" dirty="0">
                          <a:solidFill>
                            <a:schemeClr val="tx1"/>
                          </a:solidFill>
                          <a:latin typeface="Helvetica" pitchFamily="2" charset="0"/>
                        </a:rPr>
                        <a:t>Efficacy of existing solutions</a:t>
                      </a:r>
                    </a:p>
                  </a:txBody>
                  <a:tcPr>
                    <a:solidFill>
                      <a:schemeClr val="accent3"/>
                    </a:solidFill>
                  </a:tcPr>
                </a:tc>
                <a:tc>
                  <a:txBody>
                    <a:bodyPr/>
                    <a:lstStyle/>
                    <a:p>
                      <a:pPr algn="ctr"/>
                      <a:r>
                        <a:rPr lang="en-US" sz="1400" b="0" dirty="0">
                          <a:solidFill>
                            <a:schemeClr val="tx1"/>
                          </a:solidFill>
                          <a:latin typeface="Helvetica" pitchFamily="2" charset="0"/>
                        </a:rPr>
                        <a:t>1</a:t>
                      </a:r>
                    </a:p>
                  </a:txBody>
                  <a:tcPr/>
                </a:tc>
                <a:tc>
                  <a:txBody>
                    <a:bodyPr/>
                    <a:lstStyle/>
                    <a:p>
                      <a:pPr algn="ctr"/>
                      <a:r>
                        <a:rPr lang="en-US" sz="1400" b="0" dirty="0">
                          <a:solidFill>
                            <a:schemeClr val="tx1"/>
                          </a:solidFill>
                          <a:latin typeface="Helvetica" pitchFamily="2" charset="0"/>
                        </a:rPr>
                        <a:t>3</a:t>
                      </a:r>
                    </a:p>
                  </a:txBody>
                  <a:tcPr/>
                </a:tc>
                <a:tc>
                  <a:txBody>
                    <a:bodyPr/>
                    <a:lstStyle/>
                    <a:p>
                      <a:pPr algn="ctr"/>
                      <a:r>
                        <a:rPr lang="en-US" sz="1400" b="0" dirty="0">
                          <a:solidFill>
                            <a:schemeClr val="tx1"/>
                          </a:solidFill>
                          <a:latin typeface="Helvetica" pitchFamily="2" charset="0"/>
                        </a:rPr>
                        <a:t>1</a:t>
                      </a:r>
                    </a:p>
                  </a:txBody>
                  <a:tcPr/>
                </a:tc>
                <a:tc>
                  <a:txBody>
                    <a:bodyPr/>
                    <a:lstStyle/>
                    <a:p>
                      <a:r>
                        <a:rPr lang="en-US" b="1" dirty="0">
                          <a:solidFill>
                            <a:schemeClr val="tx1"/>
                          </a:solidFill>
                          <a:latin typeface="Helvetica" pitchFamily="2" charset="0"/>
                        </a:rPr>
                        <a:t>3</a:t>
                      </a:r>
                    </a:p>
                  </a:txBody>
                  <a:tcPr/>
                </a:tc>
                <a:tc>
                  <a:txBody>
                    <a:bodyPr/>
                    <a:lstStyle/>
                    <a:p>
                      <a:r>
                        <a:rPr lang="en-US" b="1" dirty="0">
                          <a:solidFill>
                            <a:schemeClr val="tx1"/>
                          </a:solidFill>
                          <a:latin typeface="Helvetica" pitchFamily="2" charset="0"/>
                        </a:rPr>
                        <a:t>3</a:t>
                      </a:r>
                    </a:p>
                  </a:txBody>
                  <a:tcPr/>
                </a:tc>
                <a:extLst>
                  <a:ext uri="{0D108BD9-81ED-4DB2-BD59-A6C34878D82A}">
                    <a16:rowId xmlns:a16="http://schemas.microsoft.com/office/drawing/2014/main" val="29676353"/>
                  </a:ext>
                </a:extLst>
              </a:tr>
              <a:tr h="455391">
                <a:tc>
                  <a:txBody>
                    <a:bodyPr/>
                    <a:lstStyle/>
                    <a:p>
                      <a:endParaRPr lang="en-US" sz="1400" b="1" dirty="0">
                        <a:solidFill>
                          <a:schemeClr val="tx1"/>
                        </a:solidFill>
                        <a:latin typeface="Helvetica" pitchFamily="2" charset="0"/>
                      </a:endParaRPr>
                    </a:p>
                    <a:p>
                      <a:r>
                        <a:rPr lang="en-US" sz="1400" b="1" dirty="0">
                          <a:solidFill>
                            <a:schemeClr val="tx1"/>
                          </a:solidFill>
                          <a:latin typeface="Helvetica" pitchFamily="2" charset="0"/>
                        </a:rPr>
                        <a:t>TOTAL</a:t>
                      </a:r>
                    </a:p>
                  </a:txBody>
                  <a:tcPr>
                    <a:solidFill>
                      <a:schemeClr val="accent3"/>
                    </a:solidFill>
                  </a:tcPr>
                </a:tc>
                <a:tc>
                  <a:txBody>
                    <a:bodyPr/>
                    <a:lstStyle/>
                    <a:p>
                      <a:pPr algn="ctr"/>
                      <a:r>
                        <a:rPr lang="en-US" sz="1400" b="0" dirty="0">
                          <a:solidFill>
                            <a:schemeClr val="tx1"/>
                          </a:solidFill>
                          <a:latin typeface="Helvetica" pitchFamily="2" charset="0"/>
                        </a:rPr>
                        <a:t>13</a:t>
                      </a:r>
                    </a:p>
                  </a:txBody>
                  <a:tcPr/>
                </a:tc>
                <a:tc>
                  <a:txBody>
                    <a:bodyPr/>
                    <a:lstStyle/>
                    <a:p>
                      <a:pPr algn="ctr"/>
                      <a:r>
                        <a:rPr lang="en-US" sz="1400" b="0" dirty="0">
                          <a:solidFill>
                            <a:schemeClr val="tx1"/>
                          </a:solidFill>
                          <a:latin typeface="Helvetica" pitchFamily="2" charset="0"/>
                        </a:rPr>
                        <a:t>14</a:t>
                      </a:r>
                    </a:p>
                  </a:txBody>
                  <a:tcPr/>
                </a:tc>
                <a:tc>
                  <a:txBody>
                    <a:bodyPr/>
                    <a:lstStyle/>
                    <a:p>
                      <a:pPr algn="ctr"/>
                      <a:r>
                        <a:rPr lang="en-US" sz="1400" b="0" dirty="0">
                          <a:solidFill>
                            <a:schemeClr val="tx1"/>
                          </a:solidFill>
                          <a:latin typeface="Helvetica" pitchFamily="2" charset="0"/>
                        </a:rPr>
                        <a:t>10</a:t>
                      </a:r>
                    </a:p>
                  </a:txBody>
                  <a:tcPr/>
                </a:tc>
                <a:tc>
                  <a:txBody>
                    <a:bodyPr/>
                    <a:lstStyle/>
                    <a:p>
                      <a:r>
                        <a:rPr lang="en-US" b="1" dirty="0">
                          <a:solidFill>
                            <a:schemeClr val="tx1"/>
                          </a:solidFill>
                          <a:latin typeface="Helvetica" pitchFamily="2" charset="0"/>
                        </a:rPr>
                        <a:t>13</a:t>
                      </a:r>
                    </a:p>
                  </a:txBody>
                  <a:tcPr/>
                </a:tc>
                <a:tc>
                  <a:txBody>
                    <a:bodyPr/>
                    <a:lstStyle/>
                    <a:p>
                      <a:r>
                        <a:rPr lang="en-US" b="1" dirty="0">
                          <a:solidFill>
                            <a:schemeClr val="tx1"/>
                          </a:solidFill>
                          <a:latin typeface="Helvetica" pitchFamily="2" charset="0"/>
                        </a:rPr>
                        <a:t>16</a:t>
                      </a:r>
                    </a:p>
                  </a:txBody>
                  <a:tcPr/>
                </a:tc>
                <a:extLst>
                  <a:ext uri="{0D108BD9-81ED-4DB2-BD59-A6C34878D82A}">
                    <a16:rowId xmlns:a16="http://schemas.microsoft.com/office/drawing/2014/main" val="4036720819"/>
                  </a:ext>
                </a:extLst>
              </a:tr>
            </a:tbl>
          </a:graphicData>
        </a:graphic>
      </p:graphicFrame>
      <p:cxnSp>
        <p:nvCxnSpPr>
          <p:cNvPr id="6" name="Straight Connector 5">
            <a:extLst>
              <a:ext uri="{FF2B5EF4-FFF2-40B4-BE49-F238E27FC236}">
                <a16:creationId xmlns:a16="http://schemas.microsoft.com/office/drawing/2014/main" id="{9A61A2CA-F586-6641-A703-A182C02ACC95}"/>
              </a:ext>
              <a:ext uri="{C183D7F6-B498-43B3-948B-1728B52AA6E4}">
                <adec:decorative xmlns:adec="http://schemas.microsoft.com/office/drawing/2017/decorative" val="1"/>
              </a:ext>
            </a:extLst>
          </p:cNvPr>
          <p:cNvCxnSpPr>
            <a:cxnSpLocks/>
          </p:cNvCxnSpPr>
          <p:nvPr/>
        </p:nvCxnSpPr>
        <p:spPr>
          <a:xfrm>
            <a:off x="1415203" y="2045226"/>
            <a:ext cx="2599236" cy="72027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 name="Picture 4" descr="Identify around three potential customer segments that you believe are most likely to be your early adopters/enthusiasts, and list them across the top of each column. Identify around five criteria (excluding market size) that you believe will determine your success, and list these on the left most column of each row. Honestly rate how you believe you can serve each segment today on a sacle of one to three, where three is the best. Sum up your ratings at the bottom of each column. Put the segment with the highest score in the Customer SEgments box on your Business Model Canvas.">
            <a:extLst>
              <a:ext uri="{FF2B5EF4-FFF2-40B4-BE49-F238E27FC236}">
                <a16:creationId xmlns:a16="http://schemas.microsoft.com/office/drawing/2014/main" id="{2582F083-C537-DC44-900E-E1BAA96C31B6}"/>
              </a:ext>
            </a:extLst>
          </p:cNvPr>
          <p:cNvPicPr>
            <a:picLocks noChangeAspect="1"/>
          </p:cNvPicPr>
          <p:nvPr/>
        </p:nvPicPr>
        <p:blipFill rotWithShape="1">
          <a:blip r:embed="rId3"/>
          <a:srcRect t="8849"/>
          <a:stretch/>
        </p:blipFill>
        <p:spPr>
          <a:xfrm>
            <a:off x="1001041" y="0"/>
            <a:ext cx="10186737" cy="1920561"/>
          </a:xfrm>
          <a:prstGeom prst="rect">
            <a:avLst/>
          </a:prstGeom>
        </p:spPr>
      </p:pic>
    </p:spTree>
    <p:extLst>
      <p:ext uri="{BB962C8B-B14F-4D97-AF65-F5344CB8AC3E}">
        <p14:creationId xmlns:p14="http://schemas.microsoft.com/office/powerpoint/2010/main" val="169700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7AB4775-FA90-DC44-B682-F33624B4A440}"/>
              </a:ext>
              <a:ext uri="{C183D7F6-B498-43B3-948B-1728B52AA6E4}">
                <adec:decorative xmlns:adec="http://schemas.microsoft.com/office/drawing/2017/decorative" val="1"/>
              </a:ext>
            </a:extLst>
          </p:cNvPr>
          <p:cNvSpPr txBox="1"/>
          <p:nvPr/>
        </p:nvSpPr>
        <p:spPr>
          <a:xfrm>
            <a:off x="3342959" y="4878395"/>
            <a:ext cx="7421554" cy="363867"/>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30546626-FD78-914A-A76F-423B0C00EE06}"/>
              </a:ext>
              <a:ext uri="{C183D7F6-B498-43B3-948B-1728B52AA6E4}">
                <adec:decorative xmlns:adec="http://schemas.microsoft.com/office/drawing/2017/decorative" val="1"/>
              </a:ext>
            </a:extLst>
          </p:cNvPr>
          <p:cNvSpPr txBox="1"/>
          <p:nvPr/>
        </p:nvSpPr>
        <p:spPr>
          <a:xfrm>
            <a:off x="3359788" y="4073872"/>
            <a:ext cx="7421554" cy="363867"/>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2F808CC3-7E53-304D-80B4-8BA5FB5E1FED}"/>
              </a:ext>
              <a:ext uri="{C183D7F6-B498-43B3-948B-1728B52AA6E4}">
                <adec:decorative xmlns:adec="http://schemas.microsoft.com/office/drawing/2017/decorative" val="1"/>
              </a:ext>
            </a:extLst>
          </p:cNvPr>
          <p:cNvSpPr txBox="1"/>
          <p:nvPr/>
        </p:nvSpPr>
        <p:spPr>
          <a:xfrm>
            <a:off x="3342959" y="3380464"/>
            <a:ext cx="7421554" cy="363867"/>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id="{8985DF79-4FC2-DE4A-AA17-D87B8CCD59FD}"/>
              </a:ext>
              <a:ext uri="{C183D7F6-B498-43B3-948B-1728B52AA6E4}">
                <adec:decorative xmlns:adec="http://schemas.microsoft.com/office/drawing/2017/decorative" val="1"/>
              </a:ext>
            </a:extLst>
          </p:cNvPr>
          <p:cNvSpPr txBox="1"/>
          <p:nvPr/>
        </p:nvSpPr>
        <p:spPr>
          <a:xfrm>
            <a:off x="3359788" y="2608975"/>
            <a:ext cx="7421554" cy="363867"/>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5BB0244C-3F5E-7349-A603-6ED91D62F256}"/>
              </a:ext>
              <a:ext uri="{C183D7F6-B498-43B3-948B-1728B52AA6E4}">
                <adec:decorative xmlns:adec="http://schemas.microsoft.com/office/drawing/2017/decorative" val="1"/>
              </a:ext>
            </a:extLst>
          </p:cNvPr>
          <p:cNvSpPr txBox="1"/>
          <p:nvPr/>
        </p:nvSpPr>
        <p:spPr>
          <a:xfrm>
            <a:off x="3478740" y="1986385"/>
            <a:ext cx="7421554" cy="3416320"/>
          </a:xfrm>
          <a:prstGeom prst="rect">
            <a:avLst/>
          </a:prstGeom>
          <a:noFill/>
        </p:spPr>
        <p:txBody>
          <a:bodyPr wrap="square" rtlCol="0">
            <a:spAutoFit/>
          </a:bodyPr>
          <a:lstStyle/>
          <a:p>
            <a:r>
              <a:rPr lang="en-US" dirty="0"/>
              <a:t>Tech savvy</a:t>
            </a:r>
          </a:p>
          <a:p>
            <a:endParaRPr lang="en-US" dirty="0"/>
          </a:p>
          <a:p>
            <a:r>
              <a:rPr lang="en-US" dirty="0"/>
              <a:t>Lives in the city</a:t>
            </a:r>
          </a:p>
          <a:p>
            <a:endParaRPr lang="en-US" dirty="0"/>
          </a:p>
          <a:p>
            <a:endParaRPr lang="en-US" dirty="0"/>
          </a:p>
          <a:p>
            <a:r>
              <a:rPr lang="en-US" dirty="0"/>
              <a:t>Uses existing solutions </a:t>
            </a:r>
          </a:p>
          <a:p>
            <a:endParaRPr lang="en-US" dirty="0"/>
          </a:p>
          <a:p>
            <a:endParaRPr lang="en-US" dirty="0"/>
          </a:p>
          <a:p>
            <a:r>
              <a:rPr lang="en-US" dirty="0"/>
              <a:t>Concerned parent</a:t>
            </a:r>
          </a:p>
          <a:p>
            <a:endParaRPr lang="en-US" dirty="0"/>
          </a:p>
          <a:p>
            <a:endParaRPr lang="en-US" dirty="0"/>
          </a:p>
          <a:p>
            <a:r>
              <a:rPr lang="en-US" dirty="0"/>
              <a:t>Worried about new driver</a:t>
            </a:r>
          </a:p>
        </p:txBody>
      </p:sp>
      <p:pic>
        <p:nvPicPr>
          <p:cNvPr id="22" name="Picture 21">
            <a:extLst>
              <a:ext uri="{FF2B5EF4-FFF2-40B4-BE49-F238E27FC236}">
                <a16:creationId xmlns:a16="http://schemas.microsoft.com/office/drawing/2014/main" id="{38E65983-28ED-6645-B55C-CCDC4C559E8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78143" y="586740"/>
            <a:ext cx="838200" cy="850900"/>
          </a:xfrm>
          <a:prstGeom prst="rect">
            <a:avLst/>
          </a:prstGeom>
        </p:spPr>
      </p:pic>
      <p:pic>
        <p:nvPicPr>
          <p:cNvPr id="4" name="Picture 3" descr="early adopter customer">
            <a:extLst>
              <a:ext uri="{FF2B5EF4-FFF2-40B4-BE49-F238E27FC236}">
                <a16:creationId xmlns:a16="http://schemas.microsoft.com/office/drawing/2014/main" id="{7B63FF92-DC0D-7943-9A20-BE3E1FD1E125}"/>
              </a:ext>
            </a:extLst>
          </p:cNvPr>
          <p:cNvPicPr>
            <a:picLocks noChangeAspect="1"/>
          </p:cNvPicPr>
          <p:nvPr/>
        </p:nvPicPr>
        <p:blipFill rotWithShape="1">
          <a:blip r:embed="rId4"/>
          <a:srcRect r="6802" b="81085"/>
          <a:stretch/>
        </p:blipFill>
        <p:spPr>
          <a:xfrm>
            <a:off x="2802684" y="188303"/>
            <a:ext cx="7981430" cy="1233871"/>
          </a:xfrm>
          <a:prstGeom prst="rect">
            <a:avLst/>
          </a:prstGeom>
        </p:spPr>
      </p:pic>
    </p:spTree>
    <p:extLst>
      <p:ext uri="{BB962C8B-B14F-4D97-AF65-F5344CB8AC3E}">
        <p14:creationId xmlns:p14="http://schemas.microsoft.com/office/powerpoint/2010/main" val="54305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NYFAC 1">
      <a:dk1>
        <a:srgbClr val="000000"/>
      </a:dk1>
      <a:lt1>
        <a:srgbClr val="FFFFFF"/>
      </a:lt1>
      <a:dk2>
        <a:srgbClr val="455F51"/>
      </a:dk2>
      <a:lt2>
        <a:srgbClr val="E3DED1"/>
      </a:lt2>
      <a:accent1>
        <a:srgbClr val="549E39"/>
      </a:accent1>
      <a:accent2>
        <a:srgbClr val="8AB833"/>
      </a:accent2>
      <a:accent3>
        <a:srgbClr val="F5AB00"/>
      </a:accent3>
      <a:accent4>
        <a:srgbClr val="00473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NYFAC 1">
      <a:dk1>
        <a:srgbClr val="000000"/>
      </a:dk1>
      <a:lt1>
        <a:srgbClr val="FFFFFF"/>
      </a:lt1>
      <a:dk2>
        <a:srgbClr val="455F51"/>
      </a:dk2>
      <a:lt2>
        <a:srgbClr val="E3DED1"/>
      </a:lt2>
      <a:accent1>
        <a:srgbClr val="549E39"/>
      </a:accent1>
      <a:accent2>
        <a:srgbClr val="8AB833"/>
      </a:accent2>
      <a:accent3>
        <a:srgbClr val="F5AB00"/>
      </a:accent3>
      <a:accent4>
        <a:srgbClr val="00473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54731</TotalTime>
  <Words>176</Words>
  <Application>Microsoft Office PowerPoint</Application>
  <PresentationFormat>Custom</PresentationFormat>
  <Paragraphs>76</Paragraphs>
  <Slides>3</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vt:i4>
      </vt:variant>
    </vt:vector>
  </HeadingPairs>
  <TitlesOfParts>
    <vt:vector size="11" baseType="lpstr">
      <vt:lpstr>Arial</vt:lpstr>
      <vt:lpstr>Calibri</vt:lpstr>
      <vt:lpstr>Helvetica</vt:lpstr>
      <vt:lpstr>Lato Regular</vt:lpstr>
      <vt:lpstr>Lemon/Milk</vt:lpstr>
      <vt:lpstr>Raleway</vt:lpstr>
      <vt:lpstr>Office Theme</vt:lpstr>
      <vt:lpstr>1_Office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Isaac Rivera</dc:creator>
  <cp:keywords/>
  <dc:description/>
  <cp:lastModifiedBy>james coleman</cp:lastModifiedBy>
  <cp:revision>5013</cp:revision>
  <cp:lastPrinted>2020-01-23T23:09:54Z</cp:lastPrinted>
  <dcterms:created xsi:type="dcterms:W3CDTF">2017-03-02T20:21:40Z</dcterms:created>
  <dcterms:modified xsi:type="dcterms:W3CDTF">2023-07-26T21:19:44Z</dcterms:modified>
  <cp:category/>
</cp:coreProperties>
</file>